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59" r:id="rId1"/>
  </p:sldMasterIdLst>
  <p:notesMasterIdLst>
    <p:notesMasterId r:id="rId36"/>
  </p:notesMasterIdLst>
  <p:sldIdLst>
    <p:sldId id="256" r:id="rId2"/>
    <p:sldId id="317" r:id="rId3"/>
    <p:sldId id="257" r:id="rId4"/>
    <p:sldId id="258" r:id="rId5"/>
    <p:sldId id="276" r:id="rId6"/>
    <p:sldId id="308" r:id="rId7"/>
    <p:sldId id="309" r:id="rId8"/>
    <p:sldId id="318" r:id="rId9"/>
    <p:sldId id="319" r:id="rId10"/>
    <p:sldId id="269" r:id="rId11"/>
    <p:sldId id="272" r:id="rId12"/>
    <p:sldId id="275" r:id="rId13"/>
    <p:sldId id="274" r:id="rId14"/>
    <p:sldId id="312" r:id="rId15"/>
    <p:sldId id="313" r:id="rId16"/>
    <p:sldId id="320" r:id="rId17"/>
    <p:sldId id="306" r:id="rId18"/>
    <p:sldId id="279" r:id="rId19"/>
    <p:sldId id="324" r:id="rId20"/>
    <p:sldId id="325" r:id="rId21"/>
    <p:sldId id="326" r:id="rId22"/>
    <p:sldId id="327" r:id="rId23"/>
    <p:sldId id="310" r:id="rId24"/>
    <p:sldId id="321" r:id="rId25"/>
    <p:sldId id="311" r:id="rId26"/>
    <p:sldId id="314" r:id="rId27"/>
    <p:sldId id="315" r:id="rId28"/>
    <p:sldId id="322" r:id="rId29"/>
    <p:sldId id="328" r:id="rId30"/>
    <p:sldId id="303" r:id="rId31"/>
    <p:sldId id="304" r:id="rId32"/>
    <p:sldId id="284" r:id="rId33"/>
    <p:sldId id="305" r:id="rId34"/>
    <p:sldId id="265" r:id="rId35"/>
  </p:sldIdLst>
  <p:sldSz cx="9144000" cy="5143500" type="screen16x9"/>
  <p:notesSz cx="6858000" cy="9144000"/>
  <p:embeddedFontLst>
    <p:embeddedFont>
      <p:font typeface="CG Omega" panose="020B0502050508020304" pitchFamily="34" charset="0"/>
      <p:regular r:id="rId37"/>
    </p:embeddedFont>
    <p:embeddedFont>
      <p:font typeface="Lato" panose="020F0502020204030203" pitchFamily="34" charset="0"/>
      <p:regular r:id="rId38"/>
      <p:bold r:id="rId39"/>
      <p:italic r:id="rId40"/>
      <p:boldItalic r:id="rId41"/>
    </p:embeddedFont>
    <p:embeddedFont>
      <p:font typeface="Oswald" panose="00000500000000000000" pitchFamily="2" charset="0"/>
      <p:regular r:id="rId42"/>
      <p:bold r:id="rId43"/>
    </p:embeddedFont>
    <p:embeddedFont>
      <p:font typeface="Source Code Pro" panose="020B0509030403020204" pitchFamily="49" charset="0"/>
      <p:regular r:id="rId44"/>
      <p:bold r:id="rId45"/>
      <p:italic r:id="rId46"/>
      <p:boldItalic r:id="rId47"/>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152" autoAdjust="0"/>
    <p:restoredTop sz="93792" autoAdjust="0"/>
  </p:normalViewPr>
  <p:slideViewPr>
    <p:cSldViewPr snapToGrid="0">
      <p:cViewPr varScale="1">
        <p:scale>
          <a:sx n="84" d="100"/>
          <a:sy n="84" d="100"/>
        </p:scale>
        <p:origin x="796" y="52"/>
      </p:cViewPr>
      <p:guideLst>
        <p:guide orient="horz" pos="1620"/>
        <p:guide pos="2880"/>
      </p:guideLst>
    </p:cSldViewPr>
  </p:slideViewPr>
  <p:outlineViewPr>
    <p:cViewPr>
      <p:scale>
        <a:sx n="33" d="100"/>
        <a:sy n="33" d="100"/>
      </p:scale>
      <p:origin x="0" y="0"/>
    </p:cViewPr>
  </p:outlineViewPr>
  <p:notesTextViewPr>
    <p:cViewPr>
      <p:scale>
        <a:sx n="1" d="1"/>
        <a:sy n="1" d="1"/>
      </p:scale>
      <p:origin x="0" y="0"/>
    </p:cViewPr>
  </p:notesTextViewPr>
  <p:sorterViewPr>
    <p:cViewPr>
      <p:scale>
        <a:sx n="100" d="100"/>
        <a:sy n="100" d="100"/>
      </p:scale>
      <p:origin x="0" y="0"/>
    </p:cViewPr>
  </p:sorter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font" Target="fonts/font3.fntdata"/><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font" Target="fonts/font6.fntdata"/><Relationship Id="rId47" Type="http://schemas.openxmlformats.org/officeDocument/2006/relationships/font" Target="fonts/font11.fntdata"/><Relationship Id="rId50" Type="http://schemas.openxmlformats.org/officeDocument/2006/relationships/theme" Target="theme/theme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font" Target="fonts/font4.fntdata"/><Relationship Id="rId45" Type="http://schemas.openxmlformats.org/officeDocument/2006/relationships/font" Target="fonts/font9.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notesMaster" Target="notesMasters/notesMaster1.xml"/><Relationship Id="rId49"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font" Target="fonts/font7.fntdata"/><Relationship Id="rId48"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 Id="rId46" Type="http://schemas.openxmlformats.org/officeDocument/2006/relationships/font" Target="fonts/font10.fntdata"/><Relationship Id="rId20" Type="http://schemas.openxmlformats.org/officeDocument/2006/relationships/slide" Target="slides/slide19.xml"/><Relationship Id="rId41"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
        <p:cNvGrpSpPr/>
        <p:nvPr/>
      </p:nvGrpSpPr>
      <p:grpSpPr>
        <a:xfrm>
          <a:off x="0" y="0"/>
          <a:ext cx="0" cy="0"/>
          <a:chOff x="0" y="0"/>
          <a:chExt cx="0" cy="0"/>
        </a:xfrm>
      </p:grpSpPr>
      <p:sp>
        <p:nvSpPr>
          <p:cNvPr id="59" name="Google Shape;59;gd0d1c298af_0_9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 name="Google Shape;60;gd0d1c298af_0_9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
        <p:cNvGrpSpPr/>
        <p:nvPr/>
      </p:nvGrpSpPr>
      <p:grpSpPr>
        <a:xfrm>
          <a:off x="0" y="0"/>
          <a:ext cx="0" cy="0"/>
          <a:chOff x="0" y="0"/>
          <a:chExt cx="0" cy="0"/>
        </a:xfrm>
      </p:grpSpPr>
      <p:sp>
        <p:nvSpPr>
          <p:cNvPr id="75" name="Google Shape;75;gd0d1c298af_0_16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 name="Google Shape;76;gd0d1c298af_0_16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
        <p:cNvGrpSpPr/>
        <p:nvPr/>
      </p:nvGrpSpPr>
      <p:grpSpPr>
        <a:xfrm>
          <a:off x="0" y="0"/>
          <a:ext cx="0" cy="0"/>
          <a:chOff x="0" y="0"/>
          <a:chExt cx="0" cy="0"/>
        </a:xfrm>
      </p:grpSpPr>
      <p:sp>
        <p:nvSpPr>
          <p:cNvPr id="81" name="Google Shape;81;gd0d1c298af_0_16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 name="Google Shape;82;gd0d1c298af_0_16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IN" dirty="0"/>
          </a:p>
        </p:txBody>
      </p:sp>
    </p:spTree>
    <p:extLst>
      <p:ext uri="{BB962C8B-B14F-4D97-AF65-F5344CB8AC3E}">
        <p14:creationId xmlns:p14="http://schemas.microsoft.com/office/powerpoint/2010/main" val="40457494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6"/>
        <p:cNvGrpSpPr/>
        <p:nvPr/>
      </p:nvGrpSpPr>
      <p:grpSpPr>
        <a:xfrm>
          <a:off x="0" y="0"/>
          <a:ext cx="0" cy="0"/>
          <a:chOff x="0" y="0"/>
          <a:chExt cx="0" cy="0"/>
        </a:xfrm>
      </p:grpSpPr>
      <p:sp>
        <p:nvSpPr>
          <p:cNvPr id="117" name="Google Shape;117;gd0d1c298af_0_25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 name="Google Shape;118;gd0d1c298af_0_25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24467360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sp>
        <p:nvSpPr>
          <p:cNvPr id="10" name="Google Shape;10;p2"/>
          <p:cNvSpPr/>
          <p:nvPr/>
        </p:nvSpPr>
        <p:spPr>
          <a:xfrm rot="10800000">
            <a:off x="4226100" y="2933550"/>
            <a:ext cx="691800" cy="388500"/>
          </a:xfrm>
          <a:prstGeom prst="triangle">
            <a:avLst>
              <a:gd name="adj" fmla="val 50000"/>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a:off x="-25" y="0"/>
            <a:ext cx="9144000" cy="31242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txBox="1">
            <a:spLocks noGrp="1"/>
          </p:cNvSpPr>
          <p:nvPr>
            <p:ph type="ctrTitle"/>
          </p:nvPr>
        </p:nvSpPr>
        <p:spPr>
          <a:xfrm>
            <a:off x="411175" y="644300"/>
            <a:ext cx="8282400" cy="21090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6000"/>
              <a:buNone/>
              <a:defRPr sz="6000">
                <a:solidFill>
                  <a:schemeClr val="lt1"/>
                </a:solidFill>
              </a:defRPr>
            </a:lvl1pPr>
            <a:lvl2pPr lvl="1" algn="ctr">
              <a:spcBef>
                <a:spcPts val="0"/>
              </a:spcBef>
              <a:spcAft>
                <a:spcPts val="0"/>
              </a:spcAft>
              <a:buClr>
                <a:schemeClr val="lt1"/>
              </a:buClr>
              <a:buSzPts val="6000"/>
              <a:buNone/>
              <a:defRPr sz="6000">
                <a:solidFill>
                  <a:schemeClr val="lt1"/>
                </a:solidFill>
              </a:defRPr>
            </a:lvl2pPr>
            <a:lvl3pPr lvl="2" algn="ctr">
              <a:spcBef>
                <a:spcPts val="0"/>
              </a:spcBef>
              <a:spcAft>
                <a:spcPts val="0"/>
              </a:spcAft>
              <a:buClr>
                <a:schemeClr val="lt1"/>
              </a:buClr>
              <a:buSzPts val="6000"/>
              <a:buNone/>
              <a:defRPr sz="6000">
                <a:solidFill>
                  <a:schemeClr val="lt1"/>
                </a:solidFill>
              </a:defRPr>
            </a:lvl3pPr>
            <a:lvl4pPr lvl="3" algn="ctr">
              <a:spcBef>
                <a:spcPts val="0"/>
              </a:spcBef>
              <a:spcAft>
                <a:spcPts val="0"/>
              </a:spcAft>
              <a:buClr>
                <a:schemeClr val="lt1"/>
              </a:buClr>
              <a:buSzPts val="6000"/>
              <a:buNone/>
              <a:defRPr sz="6000">
                <a:solidFill>
                  <a:schemeClr val="lt1"/>
                </a:solidFill>
              </a:defRPr>
            </a:lvl4pPr>
            <a:lvl5pPr lvl="4" algn="ctr">
              <a:spcBef>
                <a:spcPts val="0"/>
              </a:spcBef>
              <a:spcAft>
                <a:spcPts val="0"/>
              </a:spcAft>
              <a:buClr>
                <a:schemeClr val="lt1"/>
              </a:buClr>
              <a:buSzPts val="6000"/>
              <a:buNone/>
              <a:defRPr sz="6000">
                <a:solidFill>
                  <a:schemeClr val="lt1"/>
                </a:solidFill>
              </a:defRPr>
            </a:lvl5pPr>
            <a:lvl6pPr lvl="5" algn="ctr">
              <a:spcBef>
                <a:spcPts val="0"/>
              </a:spcBef>
              <a:spcAft>
                <a:spcPts val="0"/>
              </a:spcAft>
              <a:buClr>
                <a:schemeClr val="lt1"/>
              </a:buClr>
              <a:buSzPts val="6000"/>
              <a:buNone/>
              <a:defRPr sz="6000">
                <a:solidFill>
                  <a:schemeClr val="lt1"/>
                </a:solidFill>
              </a:defRPr>
            </a:lvl6pPr>
            <a:lvl7pPr lvl="6" algn="ctr">
              <a:spcBef>
                <a:spcPts val="0"/>
              </a:spcBef>
              <a:spcAft>
                <a:spcPts val="0"/>
              </a:spcAft>
              <a:buClr>
                <a:schemeClr val="lt1"/>
              </a:buClr>
              <a:buSzPts val="6000"/>
              <a:buNone/>
              <a:defRPr sz="6000">
                <a:solidFill>
                  <a:schemeClr val="lt1"/>
                </a:solidFill>
              </a:defRPr>
            </a:lvl7pPr>
            <a:lvl8pPr lvl="7" algn="ctr">
              <a:spcBef>
                <a:spcPts val="0"/>
              </a:spcBef>
              <a:spcAft>
                <a:spcPts val="0"/>
              </a:spcAft>
              <a:buClr>
                <a:schemeClr val="lt1"/>
              </a:buClr>
              <a:buSzPts val="6000"/>
              <a:buNone/>
              <a:defRPr sz="6000">
                <a:solidFill>
                  <a:schemeClr val="lt1"/>
                </a:solidFill>
              </a:defRPr>
            </a:lvl8pPr>
            <a:lvl9pPr lvl="8" algn="ctr">
              <a:spcBef>
                <a:spcPts val="0"/>
              </a:spcBef>
              <a:spcAft>
                <a:spcPts val="0"/>
              </a:spcAft>
              <a:buClr>
                <a:schemeClr val="lt1"/>
              </a:buClr>
              <a:buSzPts val="6000"/>
              <a:buNone/>
              <a:defRPr sz="6000">
                <a:solidFill>
                  <a:schemeClr val="lt1"/>
                </a:solidFill>
              </a:defRPr>
            </a:lvl9pPr>
          </a:lstStyle>
          <a:p>
            <a:endParaRPr/>
          </a:p>
        </p:txBody>
      </p:sp>
      <p:sp>
        <p:nvSpPr>
          <p:cNvPr id="13" name="Google Shape;13;p2"/>
          <p:cNvSpPr txBox="1">
            <a:spLocks noGrp="1"/>
          </p:cNvSpPr>
          <p:nvPr>
            <p:ph type="subTitle" idx="1"/>
          </p:nvPr>
        </p:nvSpPr>
        <p:spPr>
          <a:xfrm>
            <a:off x="411175" y="3398250"/>
            <a:ext cx="8282400" cy="1260600"/>
          </a:xfrm>
          <a:prstGeom prst="rect">
            <a:avLst/>
          </a:prstGeom>
        </p:spPr>
        <p:txBody>
          <a:bodyPr spcFirstLastPara="1" wrap="square" lIns="91425" tIns="91425" rIns="91425" bIns="91425" anchor="ctr" anchorCtr="0">
            <a:normAutofit/>
          </a:bodyPr>
          <a:lstStyle>
            <a:lvl1pPr lvl="0" algn="ctr">
              <a:lnSpc>
                <a:spcPct val="100000"/>
              </a:lnSpc>
              <a:spcBef>
                <a:spcPts val="0"/>
              </a:spcBef>
              <a:spcAft>
                <a:spcPts val="0"/>
              </a:spcAft>
              <a:buSzPts val="3600"/>
              <a:buFont typeface="Oswald"/>
              <a:buNone/>
              <a:defRPr sz="3600">
                <a:latin typeface="Oswald"/>
                <a:ea typeface="Oswald"/>
                <a:cs typeface="Oswald"/>
                <a:sym typeface="Oswald"/>
              </a:defRPr>
            </a:lvl1pPr>
            <a:lvl2pPr lvl="1" algn="ctr">
              <a:lnSpc>
                <a:spcPct val="100000"/>
              </a:lnSpc>
              <a:spcBef>
                <a:spcPts val="0"/>
              </a:spcBef>
              <a:spcAft>
                <a:spcPts val="0"/>
              </a:spcAft>
              <a:buSzPts val="3600"/>
              <a:buFont typeface="Oswald"/>
              <a:buNone/>
              <a:defRPr sz="3600">
                <a:latin typeface="Oswald"/>
                <a:ea typeface="Oswald"/>
                <a:cs typeface="Oswald"/>
                <a:sym typeface="Oswald"/>
              </a:defRPr>
            </a:lvl2pPr>
            <a:lvl3pPr lvl="2" algn="ctr">
              <a:lnSpc>
                <a:spcPct val="100000"/>
              </a:lnSpc>
              <a:spcBef>
                <a:spcPts val="0"/>
              </a:spcBef>
              <a:spcAft>
                <a:spcPts val="0"/>
              </a:spcAft>
              <a:buSzPts val="3600"/>
              <a:buFont typeface="Oswald"/>
              <a:buNone/>
              <a:defRPr sz="3600">
                <a:latin typeface="Oswald"/>
                <a:ea typeface="Oswald"/>
                <a:cs typeface="Oswald"/>
                <a:sym typeface="Oswald"/>
              </a:defRPr>
            </a:lvl3pPr>
            <a:lvl4pPr lvl="3" algn="ctr">
              <a:lnSpc>
                <a:spcPct val="100000"/>
              </a:lnSpc>
              <a:spcBef>
                <a:spcPts val="0"/>
              </a:spcBef>
              <a:spcAft>
                <a:spcPts val="0"/>
              </a:spcAft>
              <a:buSzPts val="3600"/>
              <a:buFont typeface="Oswald"/>
              <a:buNone/>
              <a:defRPr sz="3600">
                <a:latin typeface="Oswald"/>
                <a:ea typeface="Oswald"/>
                <a:cs typeface="Oswald"/>
                <a:sym typeface="Oswald"/>
              </a:defRPr>
            </a:lvl4pPr>
            <a:lvl5pPr lvl="4" algn="ctr">
              <a:lnSpc>
                <a:spcPct val="100000"/>
              </a:lnSpc>
              <a:spcBef>
                <a:spcPts val="0"/>
              </a:spcBef>
              <a:spcAft>
                <a:spcPts val="0"/>
              </a:spcAft>
              <a:buSzPts val="3600"/>
              <a:buFont typeface="Oswald"/>
              <a:buNone/>
              <a:defRPr sz="3600">
                <a:latin typeface="Oswald"/>
                <a:ea typeface="Oswald"/>
                <a:cs typeface="Oswald"/>
                <a:sym typeface="Oswald"/>
              </a:defRPr>
            </a:lvl5pPr>
            <a:lvl6pPr lvl="5" algn="ctr">
              <a:lnSpc>
                <a:spcPct val="100000"/>
              </a:lnSpc>
              <a:spcBef>
                <a:spcPts val="0"/>
              </a:spcBef>
              <a:spcAft>
                <a:spcPts val="0"/>
              </a:spcAft>
              <a:buSzPts val="3600"/>
              <a:buFont typeface="Oswald"/>
              <a:buNone/>
              <a:defRPr sz="3600">
                <a:latin typeface="Oswald"/>
                <a:ea typeface="Oswald"/>
                <a:cs typeface="Oswald"/>
                <a:sym typeface="Oswald"/>
              </a:defRPr>
            </a:lvl6pPr>
            <a:lvl7pPr lvl="6" algn="ctr">
              <a:lnSpc>
                <a:spcPct val="100000"/>
              </a:lnSpc>
              <a:spcBef>
                <a:spcPts val="0"/>
              </a:spcBef>
              <a:spcAft>
                <a:spcPts val="0"/>
              </a:spcAft>
              <a:buSzPts val="3600"/>
              <a:buFont typeface="Oswald"/>
              <a:buNone/>
              <a:defRPr sz="3600">
                <a:latin typeface="Oswald"/>
                <a:ea typeface="Oswald"/>
                <a:cs typeface="Oswald"/>
                <a:sym typeface="Oswald"/>
              </a:defRPr>
            </a:lvl7pPr>
            <a:lvl8pPr lvl="7" algn="ctr">
              <a:lnSpc>
                <a:spcPct val="100000"/>
              </a:lnSpc>
              <a:spcBef>
                <a:spcPts val="0"/>
              </a:spcBef>
              <a:spcAft>
                <a:spcPts val="0"/>
              </a:spcAft>
              <a:buSzPts val="3600"/>
              <a:buFont typeface="Oswald"/>
              <a:buNone/>
              <a:defRPr sz="3600">
                <a:latin typeface="Oswald"/>
                <a:ea typeface="Oswald"/>
                <a:cs typeface="Oswald"/>
                <a:sym typeface="Oswald"/>
              </a:defRPr>
            </a:lvl8pPr>
            <a:lvl9pPr lvl="8" algn="ctr">
              <a:lnSpc>
                <a:spcPct val="100000"/>
              </a:lnSpc>
              <a:spcBef>
                <a:spcPts val="0"/>
              </a:spcBef>
              <a:spcAft>
                <a:spcPts val="0"/>
              </a:spcAft>
              <a:buSzPts val="3600"/>
              <a:buFont typeface="Oswald"/>
              <a:buNone/>
              <a:defRPr sz="3600">
                <a:latin typeface="Oswald"/>
                <a:ea typeface="Oswald"/>
                <a:cs typeface="Oswald"/>
                <a:sym typeface="Oswald"/>
              </a:defRPr>
            </a:lvl9pPr>
          </a:lstStyle>
          <a:p>
            <a:endParaRPr/>
          </a:p>
        </p:txBody>
      </p:sp>
      <p:sp>
        <p:nvSpPr>
          <p:cNvPr id="14" name="Google Shape;14;p2"/>
          <p:cNvSpPr txBox="1">
            <a:spLocks noGrp="1"/>
          </p:cNvSpPr>
          <p:nvPr>
            <p:ph type="sldNum" idx="12"/>
          </p:nvPr>
        </p:nvSpPr>
        <p:spPr>
          <a:xfrm>
            <a:off x="7671472" y="4658850"/>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1"/>
        <p:cNvGrpSpPr/>
        <p:nvPr/>
      </p:nvGrpSpPr>
      <p:grpSpPr>
        <a:xfrm>
          <a:off x="0" y="0"/>
          <a:ext cx="0" cy="0"/>
          <a:chOff x="0" y="0"/>
          <a:chExt cx="0" cy="0"/>
        </a:xfrm>
      </p:grpSpPr>
      <p:cxnSp>
        <p:nvCxnSpPr>
          <p:cNvPr id="52" name="Google Shape;52;p11"/>
          <p:cNvCxnSpPr/>
          <p:nvPr/>
        </p:nvCxnSpPr>
        <p:spPr>
          <a:xfrm>
            <a:off x="413275" y="2988275"/>
            <a:ext cx="910500" cy="0"/>
          </a:xfrm>
          <a:prstGeom prst="straightConnector1">
            <a:avLst/>
          </a:prstGeom>
          <a:noFill/>
          <a:ln w="28575" cap="flat" cmpd="sng">
            <a:solidFill>
              <a:schemeClr val="dk1"/>
            </a:solidFill>
            <a:prstDash val="lgDash"/>
            <a:round/>
            <a:headEnd type="none" w="sm" len="sm"/>
            <a:tailEnd type="none" w="sm" len="sm"/>
          </a:ln>
        </p:spPr>
      </p:cxnSp>
      <p:sp>
        <p:nvSpPr>
          <p:cNvPr id="53" name="Google Shape;53;p11"/>
          <p:cNvSpPr txBox="1">
            <a:spLocks noGrp="1"/>
          </p:cNvSpPr>
          <p:nvPr>
            <p:ph type="title" hasCustomPrompt="1"/>
          </p:nvPr>
        </p:nvSpPr>
        <p:spPr>
          <a:xfrm>
            <a:off x="311700" y="1106125"/>
            <a:ext cx="8520600" cy="1963500"/>
          </a:xfrm>
          <a:prstGeom prst="rect">
            <a:avLst/>
          </a:prstGeom>
        </p:spPr>
        <p:txBody>
          <a:bodyPr spcFirstLastPara="1" wrap="square" lIns="91425" tIns="91425" rIns="91425" bIns="91425" anchor="b" anchorCtr="0">
            <a:normAutofit/>
          </a:bodyPr>
          <a:lstStyle>
            <a:lvl1pPr lvl="0">
              <a:spcBef>
                <a:spcPts val="0"/>
              </a:spcBef>
              <a:spcAft>
                <a:spcPts val="0"/>
              </a:spcAft>
              <a:buSzPts val="12000"/>
              <a:buNone/>
              <a:defRPr sz="12000"/>
            </a:lvl1pPr>
            <a:lvl2pPr lvl="1">
              <a:spcBef>
                <a:spcPts val="0"/>
              </a:spcBef>
              <a:spcAft>
                <a:spcPts val="0"/>
              </a:spcAft>
              <a:buSzPts val="12000"/>
              <a:buNone/>
              <a:defRPr sz="12000"/>
            </a:lvl2pPr>
            <a:lvl3pPr lvl="2">
              <a:spcBef>
                <a:spcPts val="0"/>
              </a:spcBef>
              <a:spcAft>
                <a:spcPts val="0"/>
              </a:spcAft>
              <a:buSzPts val="12000"/>
              <a:buNone/>
              <a:defRPr sz="12000"/>
            </a:lvl3pPr>
            <a:lvl4pPr lvl="3">
              <a:spcBef>
                <a:spcPts val="0"/>
              </a:spcBef>
              <a:spcAft>
                <a:spcPts val="0"/>
              </a:spcAft>
              <a:buSzPts val="12000"/>
              <a:buNone/>
              <a:defRPr sz="12000"/>
            </a:lvl4pPr>
            <a:lvl5pPr lvl="4">
              <a:spcBef>
                <a:spcPts val="0"/>
              </a:spcBef>
              <a:spcAft>
                <a:spcPts val="0"/>
              </a:spcAft>
              <a:buSzPts val="12000"/>
              <a:buNone/>
              <a:defRPr sz="12000"/>
            </a:lvl5pPr>
            <a:lvl6pPr lvl="5">
              <a:spcBef>
                <a:spcPts val="0"/>
              </a:spcBef>
              <a:spcAft>
                <a:spcPts val="0"/>
              </a:spcAft>
              <a:buSzPts val="12000"/>
              <a:buNone/>
              <a:defRPr sz="12000"/>
            </a:lvl6pPr>
            <a:lvl7pPr lvl="6">
              <a:spcBef>
                <a:spcPts val="0"/>
              </a:spcBef>
              <a:spcAft>
                <a:spcPts val="0"/>
              </a:spcAft>
              <a:buSzPts val="12000"/>
              <a:buNone/>
              <a:defRPr sz="12000"/>
            </a:lvl7pPr>
            <a:lvl8pPr lvl="7">
              <a:spcBef>
                <a:spcPts val="0"/>
              </a:spcBef>
              <a:spcAft>
                <a:spcPts val="0"/>
              </a:spcAft>
              <a:buSzPts val="12000"/>
              <a:buNone/>
              <a:defRPr sz="12000"/>
            </a:lvl8pPr>
            <a:lvl9pPr lvl="8">
              <a:spcBef>
                <a:spcPts val="0"/>
              </a:spcBef>
              <a:spcAft>
                <a:spcPts val="0"/>
              </a:spcAft>
              <a:buSzPts val="12000"/>
              <a:buNone/>
              <a:defRPr sz="12000"/>
            </a:lvl9pPr>
          </a:lstStyle>
          <a:p>
            <a:r>
              <a:t>xx%</a:t>
            </a:r>
          </a:p>
        </p:txBody>
      </p:sp>
      <p:sp>
        <p:nvSpPr>
          <p:cNvPr id="54" name="Google Shape;54;p11"/>
          <p:cNvSpPr txBox="1">
            <a:spLocks noGrp="1"/>
          </p:cNvSpPr>
          <p:nvPr>
            <p:ph type="body" idx="1"/>
          </p:nvPr>
        </p:nvSpPr>
        <p:spPr>
          <a:xfrm>
            <a:off x="311700" y="3152225"/>
            <a:ext cx="8520600" cy="13008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55" name="Google Shape;55;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5"/>
        <p:cNvGrpSpPr/>
        <p:nvPr/>
      </p:nvGrpSpPr>
      <p:grpSpPr>
        <a:xfrm>
          <a:off x="0" y="0"/>
          <a:ext cx="0" cy="0"/>
          <a:chOff x="0" y="0"/>
          <a:chExt cx="0" cy="0"/>
        </a:xfrm>
      </p:grpSpPr>
      <p:sp>
        <p:nvSpPr>
          <p:cNvPr id="16" name="Google Shape;16;p3"/>
          <p:cNvSpPr/>
          <p:nvPr/>
        </p:nvSpPr>
        <p:spPr>
          <a:xfrm>
            <a:off x="0" y="1567350"/>
            <a:ext cx="9144000" cy="20088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430800" y="1889700"/>
            <a:ext cx="8282400" cy="15165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lt1"/>
              </a:buClr>
              <a:buSzPts val="3600"/>
              <a:buNone/>
              <a:defRPr sz="3600">
                <a:solidFill>
                  <a:schemeClr val="lt1"/>
                </a:solidFill>
              </a:defRPr>
            </a:lvl1pPr>
            <a:lvl2pPr lvl="1" algn="ctr">
              <a:spcBef>
                <a:spcPts val="0"/>
              </a:spcBef>
              <a:spcAft>
                <a:spcPts val="0"/>
              </a:spcAft>
              <a:buClr>
                <a:schemeClr val="lt1"/>
              </a:buClr>
              <a:buSzPts val="3600"/>
              <a:buNone/>
              <a:defRPr sz="3600">
                <a:solidFill>
                  <a:schemeClr val="lt1"/>
                </a:solidFill>
              </a:defRPr>
            </a:lvl2pPr>
            <a:lvl3pPr lvl="2" algn="ctr">
              <a:spcBef>
                <a:spcPts val="0"/>
              </a:spcBef>
              <a:spcAft>
                <a:spcPts val="0"/>
              </a:spcAft>
              <a:buClr>
                <a:schemeClr val="lt1"/>
              </a:buClr>
              <a:buSzPts val="3600"/>
              <a:buNone/>
              <a:defRPr sz="3600">
                <a:solidFill>
                  <a:schemeClr val="lt1"/>
                </a:solidFill>
              </a:defRPr>
            </a:lvl3pPr>
            <a:lvl4pPr lvl="3" algn="ctr">
              <a:spcBef>
                <a:spcPts val="0"/>
              </a:spcBef>
              <a:spcAft>
                <a:spcPts val="0"/>
              </a:spcAft>
              <a:buClr>
                <a:schemeClr val="lt1"/>
              </a:buClr>
              <a:buSzPts val="3600"/>
              <a:buNone/>
              <a:defRPr sz="3600">
                <a:solidFill>
                  <a:schemeClr val="lt1"/>
                </a:solidFill>
              </a:defRPr>
            </a:lvl4pPr>
            <a:lvl5pPr lvl="4" algn="ctr">
              <a:spcBef>
                <a:spcPts val="0"/>
              </a:spcBef>
              <a:spcAft>
                <a:spcPts val="0"/>
              </a:spcAft>
              <a:buClr>
                <a:schemeClr val="lt1"/>
              </a:buClr>
              <a:buSzPts val="3600"/>
              <a:buNone/>
              <a:defRPr sz="3600">
                <a:solidFill>
                  <a:schemeClr val="lt1"/>
                </a:solidFill>
              </a:defRPr>
            </a:lvl5pPr>
            <a:lvl6pPr lvl="5" algn="ctr">
              <a:spcBef>
                <a:spcPts val="0"/>
              </a:spcBef>
              <a:spcAft>
                <a:spcPts val="0"/>
              </a:spcAft>
              <a:buClr>
                <a:schemeClr val="lt1"/>
              </a:buClr>
              <a:buSzPts val="3600"/>
              <a:buNone/>
              <a:defRPr sz="3600">
                <a:solidFill>
                  <a:schemeClr val="lt1"/>
                </a:solidFill>
              </a:defRPr>
            </a:lvl6pPr>
            <a:lvl7pPr lvl="6" algn="ctr">
              <a:spcBef>
                <a:spcPts val="0"/>
              </a:spcBef>
              <a:spcAft>
                <a:spcPts val="0"/>
              </a:spcAft>
              <a:buClr>
                <a:schemeClr val="lt1"/>
              </a:buClr>
              <a:buSzPts val="3600"/>
              <a:buNone/>
              <a:defRPr sz="3600">
                <a:solidFill>
                  <a:schemeClr val="lt1"/>
                </a:solidFill>
              </a:defRPr>
            </a:lvl7pPr>
            <a:lvl8pPr lvl="7" algn="ctr">
              <a:spcBef>
                <a:spcPts val="0"/>
              </a:spcBef>
              <a:spcAft>
                <a:spcPts val="0"/>
              </a:spcAft>
              <a:buClr>
                <a:schemeClr val="lt1"/>
              </a:buClr>
              <a:buSzPts val="3600"/>
              <a:buNone/>
              <a:defRPr sz="3600">
                <a:solidFill>
                  <a:schemeClr val="lt1"/>
                </a:solidFill>
              </a:defRPr>
            </a:lvl8pPr>
            <a:lvl9pPr lvl="8" algn="ctr">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9"/>
        <p:cNvGrpSpPr/>
        <p:nvPr/>
      </p:nvGrpSpPr>
      <p:grpSpPr>
        <a:xfrm>
          <a:off x="0" y="0"/>
          <a:ext cx="0" cy="0"/>
          <a:chOff x="0" y="0"/>
          <a:chExt cx="0" cy="0"/>
        </a:xfrm>
      </p:grpSpPr>
      <p:sp>
        <p:nvSpPr>
          <p:cNvPr id="21" name="Google Shape;21;p4"/>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2" name="Google Shape;22;p4"/>
          <p:cNvSpPr txBox="1">
            <a:spLocks noGrp="1"/>
          </p:cNvSpPr>
          <p:nvPr>
            <p:ph type="body" idx="1"/>
          </p:nvPr>
        </p:nvSpPr>
        <p:spPr>
          <a:xfrm>
            <a:off x="311700" y="1468825"/>
            <a:ext cx="8520600" cy="30999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3" name="Google Shape;23;p4"/>
          <p:cNvSpPr txBox="1">
            <a:spLocks noGrp="1"/>
          </p:cNvSpPr>
          <p:nvPr>
            <p:ph type="sldNum" idx="12"/>
          </p:nvPr>
        </p:nvSpPr>
        <p:spPr>
          <a:xfrm>
            <a:off x="7664384" y="4684482"/>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4"/>
        <p:cNvGrpSpPr/>
        <p:nvPr/>
      </p:nvGrpSpPr>
      <p:grpSpPr>
        <a:xfrm>
          <a:off x="0" y="0"/>
          <a:ext cx="0" cy="0"/>
          <a:chOff x="0" y="0"/>
          <a:chExt cx="0" cy="0"/>
        </a:xfrm>
      </p:grpSpPr>
      <p:cxnSp>
        <p:nvCxnSpPr>
          <p:cNvPr id="25" name="Google Shape;25;p5"/>
          <p:cNvCxnSpPr/>
          <p:nvPr/>
        </p:nvCxnSpPr>
        <p:spPr>
          <a:xfrm>
            <a:off x="429200" y="1275577"/>
            <a:ext cx="614100" cy="0"/>
          </a:xfrm>
          <a:prstGeom prst="straightConnector1">
            <a:avLst/>
          </a:prstGeom>
          <a:noFill/>
          <a:ln w="19050" cap="flat" cmpd="sng">
            <a:solidFill>
              <a:schemeClr val="dk2"/>
            </a:solidFill>
            <a:prstDash val="lgDash"/>
            <a:round/>
            <a:headEnd type="none" w="sm" len="sm"/>
            <a:tailEnd type="none" w="sm" len="sm"/>
          </a:ln>
        </p:spPr>
      </p:cxnSp>
      <p:sp>
        <p:nvSpPr>
          <p:cNvPr id="26" name="Google Shape;26;p5"/>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7" name="Google Shape;27;p5"/>
          <p:cNvSpPr txBox="1">
            <a:spLocks noGrp="1"/>
          </p:cNvSpPr>
          <p:nvPr>
            <p:ph type="body" idx="1"/>
          </p:nvPr>
        </p:nvSpPr>
        <p:spPr>
          <a:xfrm>
            <a:off x="3117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8" name="Google Shape;28;p5"/>
          <p:cNvSpPr txBox="1">
            <a:spLocks noGrp="1"/>
          </p:cNvSpPr>
          <p:nvPr>
            <p:ph type="body" idx="2"/>
          </p:nvPr>
        </p:nvSpPr>
        <p:spPr>
          <a:xfrm>
            <a:off x="4832400" y="1468825"/>
            <a:ext cx="3999900" cy="30999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9" name="Google Shape;29;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bg2">
                    <a:lumMod val="50000"/>
                  </a:schemeClr>
                </a:solidFill>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 smtClean="0"/>
              <a:pPr/>
              <a:t>‹#›</a:t>
            </a:fld>
            <a:endParaRPr lang="en"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0"/>
        <p:cNvGrpSpPr/>
        <p:nvPr/>
      </p:nvGrpSpPr>
      <p:grpSpPr>
        <a:xfrm>
          <a:off x="0" y="0"/>
          <a:ext cx="0" cy="0"/>
          <a:chOff x="0" y="0"/>
          <a:chExt cx="0" cy="0"/>
        </a:xfrm>
      </p:grpSpPr>
      <p:sp>
        <p:nvSpPr>
          <p:cNvPr id="31" name="Google Shape;31;p6"/>
          <p:cNvSpPr txBox="1">
            <a:spLocks noGrp="1"/>
          </p:cNvSpPr>
          <p:nvPr>
            <p:ph type="title"/>
          </p:nvPr>
        </p:nvSpPr>
        <p:spPr>
          <a:xfrm>
            <a:off x="311700" y="372500"/>
            <a:ext cx="8520600" cy="733500"/>
          </a:xfrm>
          <a:prstGeom prst="rect">
            <a:avLst/>
          </a:prstGeom>
        </p:spPr>
        <p:txBody>
          <a:bodyPr spcFirstLastPara="1" wrap="square" lIns="91425" tIns="91425" rIns="91425" bIns="91425" anchor="b"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32" name="Google Shape;32;p6"/>
          <p:cNvSpPr txBox="1">
            <a:spLocks noGrp="1"/>
          </p:cNvSpPr>
          <p:nvPr>
            <p:ph type="sldNum" idx="12"/>
          </p:nvPr>
        </p:nvSpPr>
        <p:spPr>
          <a:xfrm>
            <a:off x="8231453" y="4627775"/>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3"/>
        <p:cNvGrpSpPr/>
        <p:nvPr/>
      </p:nvGrpSpPr>
      <p:grpSpPr>
        <a:xfrm>
          <a:off x="0" y="0"/>
          <a:ext cx="0" cy="0"/>
          <a:chOff x="0" y="0"/>
          <a:chExt cx="0" cy="0"/>
        </a:xfrm>
      </p:grpSpPr>
      <p:cxnSp>
        <p:nvCxnSpPr>
          <p:cNvPr id="34" name="Google Shape;34;p7"/>
          <p:cNvCxnSpPr/>
          <p:nvPr/>
        </p:nvCxnSpPr>
        <p:spPr>
          <a:xfrm>
            <a:off x="418675" y="1457787"/>
            <a:ext cx="614100" cy="0"/>
          </a:xfrm>
          <a:prstGeom prst="straightConnector1">
            <a:avLst/>
          </a:prstGeom>
          <a:noFill/>
          <a:ln w="19050" cap="flat" cmpd="sng">
            <a:solidFill>
              <a:schemeClr val="dk2"/>
            </a:solidFill>
            <a:prstDash val="lgDash"/>
            <a:round/>
            <a:headEnd type="none" w="sm" len="sm"/>
            <a:tailEnd type="none" w="sm" len="sm"/>
          </a:ln>
        </p:spPr>
      </p:cxnSp>
      <p:sp>
        <p:nvSpPr>
          <p:cNvPr id="35" name="Google Shape;35;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6" name="Google Shape;36;p7"/>
          <p:cNvSpPr txBox="1">
            <a:spLocks noGrp="1"/>
          </p:cNvSpPr>
          <p:nvPr>
            <p:ph type="body" idx="1"/>
          </p:nvPr>
        </p:nvSpPr>
        <p:spPr>
          <a:xfrm>
            <a:off x="311700" y="1618204"/>
            <a:ext cx="2808000" cy="29508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490250" y="528900"/>
            <a:ext cx="5678100" cy="40857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5400"/>
              <a:buNone/>
              <a:defRPr sz="5400">
                <a:solidFill>
                  <a:schemeClr val="lt1"/>
                </a:solidFill>
              </a:defRPr>
            </a:lvl1pPr>
            <a:lvl2pPr lvl="1">
              <a:spcBef>
                <a:spcPts val="0"/>
              </a:spcBef>
              <a:spcAft>
                <a:spcPts val="0"/>
              </a:spcAft>
              <a:buClr>
                <a:schemeClr val="lt1"/>
              </a:buClr>
              <a:buSzPts val="5400"/>
              <a:buNone/>
              <a:defRPr sz="5400">
                <a:solidFill>
                  <a:schemeClr val="lt1"/>
                </a:solidFill>
              </a:defRPr>
            </a:lvl2pPr>
            <a:lvl3pPr lvl="2">
              <a:spcBef>
                <a:spcPts val="0"/>
              </a:spcBef>
              <a:spcAft>
                <a:spcPts val="0"/>
              </a:spcAft>
              <a:buClr>
                <a:schemeClr val="lt1"/>
              </a:buClr>
              <a:buSzPts val="5400"/>
              <a:buNone/>
              <a:defRPr sz="5400">
                <a:solidFill>
                  <a:schemeClr val="lt1"/>
                </a:solidFill>
              </a:defRPr>
            </a:lvl3pPr>
            <a:lvl4pPr lvl="3">
              <a:spcBef>
                <a:spcPts val="0"/>
              </a:spcBef>
              <a:spcAft>
                <a:spcPts val="0"/>
              </a:spcAft>
              <a:buClr>
                <a:schemeClr val="lt1"/>
              </a:buClr>
              <a:buSzPts val="5400"/>
              <a:buNone/>
              <a:defRPr sz="5400">
                <a:solidFill>
                  <a:schemeClr val="lt1"/>
                </a:solidFill>
              </a:defRPr>
            </a:lvl4pPr>
            <a:lvl5pPr lvl="4">
              <a:spcBef>
                <a:spcPts val="0"/>
              </a:spcBef>
              <a:spcAft>
                <a:spcPts val="0"/>
              </a:spcAft>
              <a:buClr>
                <a:schemeClr val="lt1"/>
              </a:buClr>
              <a:buSzPts val="5400"/>
              <a:buNone/>
              <a:defRPr sz="5400">
                <a:solidFill>
                  <a:schemeClr val="lt1"/>
                </a:solidFill>
              </a:defRPr>
            </a:lvl5pPr>
            <a:lvl6pPr lvl="5">
              <a:spcBef>
                <a:spcPts val="0"/>
              </a:spcBef>
              <a:spcAft>
                <a:spcPts val="0"/>
              </a:spcAft>
              <a:buClr>
                <a:schemeClr val="lt1"/>
              </a:buClr>
              <a:buSzPts val="5400"/>
              <a:buNone/>
              <a:defRPr sz="5400">
                <a:solidFill>
                  <a:schemeClr val="lt1"/>
                </a:solidFill>
              </a:defRPr>
            </a:lvl6pPr>
            <a:lvl7pPr lvl="6">
              <a:spcBef>
                <a:spcPts val="0"/>
              </a:spcBef>
              <a:spcAft>
                <a:spcPts val="0"/>
              </a:spcAft>
              <a:buClr>
                <a:schemeClr val="lt1"/>
              </a:buClr>
              <a:buSzPts val="5400"/>
              <a:buNone/>
              <a:defRPr sz="5400">
                <a:solidFill>
                  <a:schemeClr val="lt1"/>
                </a:solidFill>
              </a:defRPr>
            </a:lvl7pPr>
            <a:lvl8pPr lvl="7">
              <a:spcBef>
                <a:spcPts val="0"/>
              </a:spcBef>
              <a:spcAft>
                <a:spcPts val="0"/>
              </a:spcAft>
              <a:buClr>
                <a:schemeClr val="lt1"/>
              </a:buClr>
              <a:buSzPts val="5400"/>
              <a:buNone/>
              <a:defRPr sz="5400">
                <a:solidFill>
                  <a:schemeClr val="lt1"/>
                </a:solidFill>
              </a:defRPr>
            </a:lvl8pPr>
            <a:lvl9pPr lvl="8">
              <a:spcBef>
                <a:spcPts val="0"/>
              </a:spcBef>
              <a:spcAft>
                <a:spcPts val="0"/>
              </a:spcAft>
              <a:buClr>
                <a:schemeClr val="lt1"/>
              </a:buClr>
              <a:buSzPts val="5400"/>
              <a:buNone/>
              <a:defRPr sz="5400">
                <a:solidFill>
                  <a:schemeClr val="lt1"/>
                </a:solidFill>
              </a:defRPr>
            </a:lvl9pPr>
          </a:lstStyle>
          <a:p>
            <a:endParaRPr/>
          </a:p>
        </p:txBody>
      </p:sp>
      <p:sp>
        <p:nvSpPr>
          <p:cNvPr id="40" name="Google Shape;40;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1"/>
        <p:cNvGrpSpPr/>
        <p:nvPr/>
      </p:nvGrpSpPr>
      <p:grpSpPr>
        <a:xfrm>
          <a:off x="0" y="0"/>
          <a:ext cx="0" cy="0"/>
          <a:chOff x="0" y="0"/>
          <a:chExt cx="0" cy="0"/>
        </a:xfrm>
      </p:grpSpPr>
      <p:sp>
        <p:nvSpPr>
          <p:cNvPr id="42" name="Google Shape;42;p9"/>
          <p:cNvSpPr/>
          <p:nvPr/>
        </p:nvSpPr>
        <p:spPr>
          <a:xfrm>
            <a:off x="4572000" y="175"/>
            <a:ext cx="4572000" cy="5143500"/>
          </a:xfrm>
          <a:prstGeom prst="rect">
            <a:avLst/>
          </a:pr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43" name="Google Shape;43;p9"/>
          <p:cNvCxnSpPr/>
          <p:nvPr/>
        </p:nvCxnSpPr>
        <p:spPr>
          <a:xfrm>
            <a:off x="5029675" y="4495500"/>
            <a:ext cx="577200" cy="0"/>
          </a:xfrm>
          <a:prstGeom prst="straightConnector1">
            <a:avLst/>
          </a:prstGeom>
          <a:noFill/>
          <a:ln w="19050" cap="flat" cmpd="sng">
            <a:solidFill>
              <a:schemeClr val="dk1"/>
            </a:solidFill>
            <a:prstDash val="lgDash"/>
            <a:round/>
            <a:headEnd type="none" w="sm" len="sm"/>
            <a:tailEnd type="none" w="sm" len="sm"/>
          </a:ln>
        </p:spPr>
      </p:cxnSp>
      <p:sp>
        <p:nvSpPr>
          <p:cNvPr id="44" name="Google Shape;44;p9"/>
          <p:cNvSpPr txBox="1">
            <a:spLocks noGrp="1"/>
          </p:cNvSpPr>
          <p:nvPr>
            <p:ph type="title"/>
          </p:nvPr>
        </p:nvSpPr>
        <p:spPr>
          <a:xfrm>
            <a:off x="265500" y="1078750"/>
            <a:ext cx="4045200" cy="1789200"/>
          </a:xfrm>
          <a:prstGeom prst="rect">
            <a:avLst/>
          </a:prstGeom>
        </p:spPr>
        <p:txBody>
          <a:bodyPr spcFirstLastPara="1" wrap="square" lIns="91425" tIns="91425" rIns="91425" bIns="91425" anchor="b" anchorCtr="0">
            <a:normAutofit/>
          </a:bodyPr>
          <a:lstStyle>
            <a:lvl1pPr lvl="0" algn="ctr">
              <a:spcBef>
                <a:spcPts val="0"/>
              </a:spcBef>
              <a:spcAft>
                <a:spcPts val="0"/>
              </a:spcAft>
              <a:buClr>
                <a:schemeClr val="lt1"/>
              </a:buClr>
              <a:buSzPts val="4600"/>
              <a:buNone/>
              <a:defRPr sz="4600">
                <a:solidFill>
                  <a:schemeClr val="lt1"/>
                </a:solidFill>
              </a:defRPr>
            </a:lvl1pPr>
            <a:lvl2pPr lvl="1" algn="ctr">
              <a:spcBef>
                <a:spcPts val="0"/>
              </a:spcBef>
              <a:spcAft>
                <a:spcPts val="0"/>
              </a:spcAft>
              <a:buClr>
                <a:schemeClr val="lt1"/>
              </a:buClr>
              <a:buSzPts val="4600"/>
              <a:buNone/>
              <a:defRPr sz="4600">
                <a:solidFill>
                  <a:schemeClr val="lt1"/>
                </a:solidFill>
              </a:defRPr>
            </a:lvl2pPr>
            <a:lvl3pPr lvl="2" algn="ctr">
              <a:spcBef>
                <a:spcPts val="0"/>
              </a:spcBef>
              <a:spcAft>
                <a:spcPts val="0"/>
              </a:spcAft>
              <a:buClr>
                <a:schemeClr val="lt1"/>
              </a:buClr>
              <a:buSzPts val="4600"/>
              <a:buNone/>
              <a:defRPr sz="4600">
                <a:solidFill>
                  <a:schemeClr val="lt1"/>
                </a:solidFill>
              </a:defRPr>
            </a:lvl3pPr>
            <a:lvl4pPr lvl="3" algn="ctr">
              <a:spcBef>
                <a:spcPts val="0"/>
              </a:spcBef>
              <a:spcAft>
                <a:spcPts val="0"/>
              </a:spcAft>
              <a:buClr>
                <a:schemeClr val="lt1"/>
              </a:buClr>
              <a:buSzPts val="4600"/>
              <a:buNone/>
              <a:defRPr sz="4600">
                <a:solidFill>
                  <a:schemeClr val="lt1"/>
                </a:solidFill>
              </a:defRPr>
            </a:lvl4pPr>
            <a:lvl5pPr lvl="4" algn="ctr">
              <a:spcBef>
                <a:spcPts val="0"/>
              </a:spcBef>
              <a:spcAft>
                <a:spcPts val="0"/>
              </a:spcAft>
              <a:buClr>
                <a:schemeClr val="lt1"/>
              </a:buClr>
              <a:buSzPts val="4600"/>
              <a:buNone/>
              <a:defRPr sz="4600">
                <a:solidFill>
                  <a:schemeClr val="lt1"/>
                </a:solidFill>
              </a:defRPr>
            </a:lvl5pPr>
            <a:lvl6pPr lvl="5" algn="ctr">
              <a:spcBef>
                <a:spcPts val="0"/>
              </a:spcBef>
              <a:spcAft>
                <a:spcPts val="0"/>
              </a:spcAft>
              <a:buClr>
                <a:schemeClr val="lt1"/>
              </a:buClr>
              <a:buSzPts val="4600"/>
              <a:buNone/>
              <a:defRPr sz="4600">
                <a:solidFill>
                  <a:schemeClr val="lt1"/>
                </a:solidFill>
              </a:defRPr>
            </a:lvl6pPr>
            <a:lvl7pPr lvl="6" algn="ctr">
              <a:spcBef>
                <a:spcPts val="0"/>
              </a:spcBef>
              <a:spcAft>
                <a:spcPts val="0"/>
              </a:spcAft>
              <a:buClr>
                <a:schemeClr val="lt1"/>
              </a:buClr>
              <a:buSzPts val="4600"/>
              <a:buNone/>
              <a:defRPr sz="4600">
                <a:solidFill>
                  <a:schemeClr val="lt1"/>
                </a:solidFill>
              </a:defRPr>
            </a:lvl7pPr>
            <a:lvl8pPr lvl="7" algn="ctr">
              <a:spcBef>
                <a:spcPts val="0"/>
              </a:spcBef>
              <a:spcAft>
                <a:spcPts val="0"/>
              </a:spcAft>
              <a:buClr>
                <a:schemeClr val="lt1"/>
              </a:buClr>
              <a:buSzPts val="4600"/>
              <a:buNone/>
              <a:defRPr sz="4600">
                <a:solidFill>
                  <a:schemeClr val="lt1"/>
                </a:solidFill>
              </a:defRPr>
            </a:lvl8pPr>
            <a:lvl9pPr lvl="8" algn="ctr">
              <a:spcBef>
                <a:spcPts val="0"/>
              </a:spcBef>
              <a:spcAft>
                <a:spcPts val="0"/>
              </a:spcAft>
              <a:buClr>
                <a:schemeClr val="lt1"/>
              </a:buClr>
              <a:buSzPts val="4600"/>
              <a:buNone/>
              <a:defRPr sz="4600">
                <a:solidFill>
                  <a:schemeClr val="lt1"/>
                </a:solidFill>
              </a:defRPr>
            </a:lvl9pPr>
          </a:lstStyle>
          <a:p>
            <a:endParaRPr/>
          </a:p>
        </p:txBody>
      </p:sp>
      <p:sp>
        <p:nvSpPr>
          <p:cNvPr id="45" name="Google Shape;45;p9"/>
          <p:cNvSpPr txBox="1">
            <a:spLocks noGrp="1"/>
          </p:cNvSpPr>
          <p:nvPr>
            <p:ph type="subTitle" idx="1"/>
          </p:nvPr>
        </p:nvSpPr>
        <p:spPr>
          <a:xfrm>
            <a:off x="265500" y="2921401"/>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Clr>
                <a:schemeClr val="lt1"/>
              </a:buClr>
              <a:buSzPts val="1900"/>
              <a:buNone/>
              <a:defRPr sz="1900">
                <a:solidFill>
                  <a:schemeClr val="lt1"/>
                </a:solidFill>
              </a:defRPr>
            </a:lvl1pPr>
            <a:lvl2pPr lvl="1" algn="ctr">
              <a:lnSpc>
                <a:spcPct val="100000"/>
              </a:lnSpc>
              <a:spcBef>
                <a:spcPts val="0"/>
              </a:spcBef>
              <a:spcAft>
                <a:spcPts val="0"/>
              </a:spcAft>
              <a:buClr>
                <a:schemeClr val="lt1"/>
              </a:buClr>
              <a:buSzPts val="1900"/>
              <a:buNone/>
              <a:defRPr sz="1900">
                <a:solidFill>
                  <a:schemeClr val="lt1"/>
                </a:solidFill>
              </a:defRPr>
            </a:lvl2pPr>
            <a:lvl3pPr lvl="2" algn="ctr">
              <a:lnSpc>
                <a:spcPct val="100000"/>
              </a:lnSpc>
              <a:spcBef>
                <a:spcPts val="0"/>
              </a:spcBef>
              <a:spcAft>
                <a:spcPts val="0"/>
              </a:spcAft>
              <a:buClr>
                <a:schemeClr val="lt1"/>
              </a:buClr>
              <a:buSzPts val="1900"/>
              <a:buNone/>
              <a:defRPr sz="1900">
                <a:solidFill>
                  <a:schemeClr val="lt1"/>
                </a:solidFill>
              </a:defRPr>
            </a:lvl3pPr>
            <a:lvl4pPr lvl="3" algn="ctr">
              <a:lnSpc>
                <a:spcPct val="100000"/>
              </a:lnSpc>
              <a:spcBef>
                <a:spcPts val="0"/>
              </a:spcBef>
              <a:spcAft>
                <a:spcPts val="0"/>
              </a:spcAft>
              <a:buClr>
                <a:schemeClr val="lt1"/>
              </a:buClr>
              <a:buSzPts val="1900"/>
              <a:buNone/>
              <a:defRPr sz="1900">
                <a:solidFill>
                  <a:schemeClr val="lt1"/>
                </a:solidFill>
              </a:defRPr>
            </a:lvl4pPr>
            <a:lvl5pPr lvl="4" algn="ctr">
              <a:lnSpc>
                <a:spcPct val="100000"/>
              </a:lnSpc>
              <a:spcBef>
                <a:spcPts val="0"/>
              </a:spcBef>
              <a:spcAft>
                <a:spcPts val="0"/>
              </a:spcAft>
              <a:buClr>
                <a:schemeClr val="lt1"/>
              </a:buClr>
              <a:buSzPts val="1900"/>
              <a:buNone/>
              <a:defRPr sz="1900">
                <a:solidFill>
                  <a:schemeClr val="lt1"/>
                </a:solidFill>
              </a:defRPr>
            </a:lvl5pPr>
            <a:lvl6pPr lvl="5" algn="ctr">
              <a:lnSpc>
                <a:spcPct val="100000"/>
              </a:lnSpc>
              <a:spcBef>
                <a:spcPts val="0"/>
              </a:spcBef>
              <a:spcAft>
                <a:spcPts val="0"/>
              </a:spcAft>
              <a:buClr>
                <a:schemeClr val="lt1"/>
              </a:buClr>
              <a:buSzPts val="1900"/>
              <a:buNone/>
              <a:defRPr sz="1900">
                <a:solidFill>
                  <a:schemeClr val="lt1"/>
                </a:solidFill>
              </a:defRPr>
            </a:lvl6pPr>
            <a:lvl7pPr lvl="6" algn="ctr">
              <a:lnSpc>
                <a:spcPct val="100000"/>
              </a:lnSpc>
              <a:spcBef>
                <a:spcPts val="0"/>
              </a:spcBef>
              <a:spcAft>
                <a:spcPts val="0"/>
              </a:spcAft>
              <a:buClr>
                <a:schemeClr val="lt1"/>
              </a:buClr>
              <a:buSzPts val="1900"/>
              <a:buNone/>
              <a:defRPr sz="1900">
                <a:solidFill>
                  <a:schemeClr val="lt1"/>
                </a:solidFill>
              </a:defRPr>
            </a:lvl7pPr>
            <a:lvl8pPr lvl="7" algn="ctr">
              <a:lnSpc>
                <a:spcPct val="100000"/>
              </a:lnSpc>
              <a:spcBef>
                <a:spcPts val="0"/>
              </a:spcBef>
              <a:spcAft>
                <a:spcPts val="0"/>
              </a:spcAft>
              <a:buClr>
                <a:schemeClr val="lt1"/>
              </a:buClr>
              <a:buSzPts val="1900"/>
              <a:buNone/>
              <a:defRPr sz="1900">
                <a:solidFill>
                  <a:schemeClr val="lt1"/>
                </a:solidFill>
              </a:defRPr>
            </a:lvl8pPr>
            <a:lvl9pPr lvl="8" algn="ctr">
              <a:lnSpc>
                <a:spcPct val="100000"/>
              </a:lnSpc>
              <a:spcBef>
                <a:spcPts val="0"/>
              </a:spcBef>
              <a:spcAft>
                <a:spcPts val="0"/>
              </a:spcAft>
              <a:buClr>
                <a:schemeClr val="lt1"/>
              </a:buClr>
              <a:buSzPts val="1900"/>
              <a:buNone/>
              <a:defRPr sz="1900">
                <a:solidFill>
                  <a:schemeClr val="lt1"/>
                </a:solidFill>
              </a:defRPr>
            </a:lvl9pPr>
          </a:lstStyle>
          <a:p>
            <a:endParaRPr/>
          </a:p>
        </p:txBody>
      </p:sp>
      <p:sp>
        <p:nvSpPr>
          <p:cNvPr id="46" name="Google Shape;46;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47" name="Google Shape;47;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8"/>
        <p:cNvGrpSpPr/>
        <p:nvPr/>
      </p:nvGrpSpPr>
      <p:grpSpPr>
        <a:xfrm>
          <a:off x="0" y="0"/>
          <a:ext cx="0" cy="0"/>
          <a:chOff x="0" y="0"/>
          <a:chExt cx="0" cy="0"/>
        </a:xfrm>
      </p:grpSpPr>
      <p:sp>
        <p:nvSpPr>
          <p:cNvPr id="49" name="Google Shape;49;p10"/>
          <p:cNvSpPr txBox="1">
            <a:spLocks noGrp="1"/>
          </p:cNvSpPr>
          <p:nvPr>
            <p:ph type="body" idx="1"/>
          </p:nvPr>
        </p:nvSpPr>
        <p:spPr>
          <a:xfrm>
            <a:off x="311700" y="4230575"/>
            <a:ext cx="5998800" cy="6051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Font typeface="Oswald"/>
              <a:buNone/>
              <a:defRPr sz="2100">
                <a:latin typeface="Oswald"/>
                <a:ea typeface="Oswald"/>
                <a:cs typeface="Oswald"/>
                <a:sym typeface="Oswald"/>
              </a:defRPr>
            </a:lvl1pPr>
          </a:lstStyle>
          <a:p>
            <a:endParaRPr/>
          </a:p>
        </p:txBody>
      </p:sp>
      <p:sp>
        <p:nvSpPr>
          <p:cNvPr id="50" name="Google Shape;50;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modern-writer">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372500"/>
            <a:ext cx="8520600" cy="733500"/>
          </a:xfrm>
          <a:prstGeom prst="rect">
            <a:avLst/>
          </a:prstGeom>
          <a:noFill/>
          <a:ln>
            <a:noFill/>
          </a:ln>
        </p:spPr>
        <p:txBody>
          <a:bodyPr spcFirstLastPara="1" wrap="square" lIns="91425" tIns="91425" rIns="91425" bIns="91425" anchor="b" anchorCtr="0">
            <a:normAutofit/>
          </a:bodyPr>
          <a:lstStyle>
            <a:lvl1pPr lvl="0">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1pPr>
            <a:lvl2pPr lvl="1">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2pPr>
            <a:lvl3pPr lvl="2">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3pPr>
            <a:lvl4pPr lvl="3">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4pPr>
            <a:lvl5pPr lvl="4">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5pPr>
            <a:lvl6pPr lvl="5">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6pPr>
            <a:lvl7pPr lvl="6">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7pPr>
            <a:lvl8pPr lvl="7">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8pPr>
            <a:lvl9pPr lvl="8">
              <a:spcBef>
                <a:spcPts val="0"/>
              </a:spcBef>
              <a:spcAft>
                <a:spcPts val="0"/>
              </a:spcAft>
              <a:buClr>
                <a:schemeClr val="dk2"/>
              </a:buClr>
              <a:buSzPts val="3000"/>
              <a:buFont typeface="Oswald"/>
              <a:buNone/>
              <a:defRPr sz="3000">
                <a:solidFill>
                  <a:schemeClr val="dk2"/>
                </a:solidFill>
                <a:latin typeface="Oswald"/>
                <a:ea typeface="Oswald"/>
                <a:cs typeface="Oswald"/>
                <a:sym typeface="Oswald"/>
              </a:defRPr>
            </a:lvl9pPr>
          </a:lstStyle>
          <a:p>
            <a:endParaRPr/>
          </a:p>
        </p:txBody>
      </p:sp>
      <p:sp>
        <p:nvSpPr>
          <p:cNvPr id="7" name="Google Shape;7;p1"/>
          <p:cNvSpPr txBox="1">
            <a:spLocks noGrp="1"/>
          </p:cNvSpPr>
          <p:nvPr>
            <p:ph type="body" idx="1"/>
          </p:nvPr>
        </p:nvSpPr>
        <p:spPr>
          <a:xfrm>
            <a:off x="311700" y="1468825"/>
            <a:ext cx="8520600" cy="30999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Source Code Pro"/>
              <a:buChar char="●"/>
              <a:defRPr sz="1800">
                <a:solidFill>
                  <a:schemeClr val="dk2"/>
                </a:solidFill>
                <a:latin typeface="Source Code Pro"/>
                <a:ea typeface="Source Code Pro"/>
                <a:cs typeface="Source Code Pro"/>
                <a:sym typeface="Source Code Pro"/>
              </a:defRPr>
            </a:lvl1pPr>
            <a:lvl2pPr marL="914400" lvl="1"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2pPr>
            <a:lvl3pPr marL="1371600" lvl="2"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3pPr>
            <a:lvl4pPr marL="1828800" lvl="3"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4pPr>
            <a:lvl5pPr marL="2286000" lvl="4"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5pPr>
            <a:lvl6pPr marL="2743200" lvl="5"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6pPr>
            <a:lvl7pPr marL="3200400" lvl="6"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7pPr>
            <a:lvl8pPr marL="3657600" lvl="7"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8pPr>
            <a:lvl9pPr marL="4114800" lvl="8" indent="-317500">
              <a:lnSpc>
                <a:spcPct val="115000"/>
              </a:lnSpc>
              <a:spcBef>
                <a:spcPts val="0"/>
              </a:spcBef>
              <a:spcAft>
                <a:spcPts val="0"/>
              </a:spcAft>
              <a:buClr>
                <a:schemeClr val="dk2"/>
              </a:buClr>
              <a:buSzPts val="1400"/>
              <a:buFont typeface="Source Code Pro"/>
              <a:buChar char="■"/>
              <a:defRPr>
                <a:solidFill>
                  <a:schemeClr val="dk2"/>
                </a:solidFill>
                <a:latin typeface="Source Code Pro"/>
                <a:ea typeface="Source Code Pro"/>
                <a:cs typeface="Source Code Pro"/>
                <a:sym typeface="Source Code Pro"/>
              </a:defRPr>
            </a:lvl9pPr>
          </a:lstStyle>
          <a:p>
            <a:endParaRPr dirty="0"/>
          </a:p>
        </p:txBody>
      </p:sp>
      <p:sp>
        <p:nvSpPr>
          <p:cNvPr id="8" name="Google Shape;8;p1"/>
          <p:cNvSpPr txBox="1">
            <a:spLocks noGrp="1"/>
          </p:cNvSpPr>
          <p:nvPr>
            <p:ph type="sldNum" idx="12"/>
          </p:nvPr>
        </p:nvSpPr>
        <p:spPr>
          <a:xfrm>
            <a:off x="7657296" y="4684482"/>
            <a:ext cx="548700" cy="393600"/>
          </a:xfrm>
          <a:prstGeom prst="rect">
            <a:avLst/>
          </a:prstGeom>
          <a:noFill/>
          <a:ln>
            <a:noFill/>
          </a:ln>
        </p:spPr>
        <p:txBody>
          <a:bodyPr spcFirstLastPara="1" wrap="square" lIns="91425" tIns="91425" rIns="91425" bIns="91425" anchor="ctr" anchorCtr="0">
            <a:normAutofit/>
          </a:bodyPr>
          <a:lstStyle>
            <a:lvl1pPr lvl="0" algn="r">
              <a:buNone/>
              <a:defRPr sz="1000" b="1">
                <a:solidFill>
                  <a:schemeClr val="bg2">
                    <a:lumMod val="50000"/>
                  </a:schemeClr>
                </a:solidFill>
                <a:latin typeface="Times New Roman" panose="02020603050405020304" pitchFamily="18" charset="0"/>
                <a:ea typeface="Source Code Pro"/>
                <a:cs typeface="Times New Roman" panose="02020603050405020304" pitchFamily="18" charset="0"/>
                <a:sym typeface="Source Code Pro"/>
              </a:defRPr>
            </a:lvl1pPr>
            <a:lvl2pPr lvl="1" algn="r">
              <a:buNone/>
              <a:defRPr sz="1000">
                <a:solidFill>
                  <a:schemeClr val="dk2"/>
                </a:solidFill>
                <a:latin typeface="Source Code Pro"/>
                <a:ea typeface="Source Code Pro"/>
                <a:cs typeface="Source Code Pro"/>
                <a:sym typeface="Source Code Pro"/>
              </a:defRPr>
            </a:lvl2pPr>
            <a:lvl3pPr lvl="2" algn="r">
              <a:buNone/>
              <a:defRPr sz="1000">
                <a:solidFill>
                  <a:schemeClr val="dk2"/>
                </a:solidFill>
                <a:latin typeface="Source Code Pro"/>
                <a:ea typeface="Source Code Pro"/>
                <a:cs typeface="Source Code Pro"/>
                <a:sym typeface="Source Code Pro"/>
              </a:defRPr>
            </a:lvl3pPr>
            <a:lvl4pPr lvl="3" algn="r">
              <a:buNone/>
              <a:defRPr sz="1000">
                <a:solidFill>
                  <a:schemeClr val="dk2"/>
                </a:solidFill>
                <a:latin typeface="Source Code Pro"/>
                <a:ea typeface="Source Code Pro"/>
                <a:cs typeface="Source Code Pro"/>
                <a:sym typeface="Source Code Pro"/>
              </a:defRPr>
            </a:lvl4pPr>
            <a:lvl5pPr lvl="4" algn="r">
              <a:buNone/>
              <a:defRPr sz="1000">
                <a:solidFill>
                  <a:schemeClr val="dk2"/>
                </a:solidFill>
                <a:latin typeface="Source Code Pro"/>
                <a:ea typeface="Source Code Pro"/>
                <a:cs typeface="Source Code Pro"/>
                <a:sym typeface="Source Code Pro"/>
              </a:defRPr>
            </a:lvl5pPr>
            <a:lvl6pPr lvl="5" algn="r">
              <a:buNone/>
              <a:defRPr sz="1000">
                <a:solidFill>
                  <a:schemeClr val="dk2"/>
                </a:solidFill>
                <a:latin typeface="Source Code Pro"/>
                <a:ea typeface="Source Code Pro"/>
                <a:cs typeface="Source Code Pro"/>
                <a:sym typeface="Source Code Pro"/>
              </a:defRPr>
            </a:lvl6pPr>
            <a:lvl7pPr lvl="6" algn="r">
              <a:buNone/>
              <a:defRPr sz="1000">
                <a:solidFill>
                  <a:schemeClr val="dk2"/>
                </a:solidFill>
                <a:latin typeface="Source Code Pro"/>
                <a:ea typeface="Source Code Pro"/>
                <a:cs typeface="Source Code Pro"/>
                <a:sym typeface="Source Code Pro"/>
              </a:defRPr>
            </a:lvl7pPr>
            <a:lvl8pPr lvl="7" algn="r">
              <a:buNone/>
              <a:defRPr sz="1000">
                <a:solidFill>
                  <a:schemeClr val="dk2"/>
                </a:solidFill>
                <a:latin typeface="Source Code Pro"/>
                <a:ea typeface="Source Code Pro"/>
                <a:cs typeface="Source Code Pro"/>
                <a:sym typeface="Source Code Pro"/>
              </a:defRPr>
            </a:lvl8pPr>
            <a:lvl9pPr lvl="8" algn="r">
              <a:buNone/>
              <a:defRPr sz="1000">
                <a:solidFill>
                  <a:schemeClr val="dk2"/>
                </a:solidFill>
                <a:latin typeface="Source Code Pro"/>
                <a:ea typeface="Source Code Pro"/>
                <a:cs typeface="Source Code Pro"/>
                <a:sym typeface="Source Code Pro"/>
              </a:defRPr>
            </a:lvl9pPr>
          </a:lstStyle>
          <a:p>
            <a:fld id="{00000000-1234-1234-1234-123412341234}" type="slidenum">
              <a:rPr lang="en" smtClean="0"/>
              <a:pPr/>
              <a:t>‹#›</a:t>
            </a:fld>
            <a:endParaRPr lang="en" dirty="0"/>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6.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3.xml"/></Relationships>
</file>

<file path=ppt/slides/_rels/slide26.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3.xml"/></Relationships>
</file>

<file path=ppt/slides/_rels/slide27.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2" Type="http://schemas.openxmlformats.org/officeDocument/2006/relationships/image" Target="../media/image20.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
        <p:cNvGrpSpPr/>
        <p:nvPr/>
      </p:nvGrpSpPr>
      <p:grpSpPr>
        <a:xfrm>
          <a:off x="0" y="0"/>
          <a:ext cx="0" cy="0"/>
          <a:chOff x="0" y="0"/>
          <a:chExt cx="0" cy="0"/>
        </a:xfrm>
      </p:grpSpPr>
      <p:sp>
        <p:nvSpPr>
          <p:cNvPr id="62" name="Google Shape;62;p13"/>
          <p:cNvSpPr txBox="1">
            <a:spLocks noGrp="1"/>
          </p:cNvSpPr>
          <p:nvPr>
            <p:ph type="ctrTitle"/>
          </p:nvPr>
        </p:nvSpPr>
        <p:spPr>
          <a:prstGeom prst="rect">
            <a:avLst/>
          </a:prstGeom>
        </p:spPr>
        <p:txBody>
          <a:bodyPr spcFirstLastPara="1" wrap="square" lIns="91425" tIns="91425" rIns="91425" bIns="91425" anchor="b" anchorCtr="0">
            <a:noAutofit/>
          </a:bodyPr>
          <a:lstStyle/>
          <a:p>
            <a:pPr algn="ctr"/>
            <a:r>
              <a:rPr lang="en-US" sz="3200" b="1" dirty="0">
                <a:latin typeface="Times New Roman" panose="02020603050405020304" pitchFamily="18" charset="0"/>
                <a:ea typeface="Calibri" panose="020F0502020204030204" pitchFamily="34" charset="0"/>
                <a:cs typeface="Times New Roman" panose="02020603050405020304" pitchFamily="18" charset="0"/>
              </a:rPr>
              <a:t>G</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reen </a:t>
            </a:r>
            <a:r>
              <a:rPr lang="en-US" sz="3200" b="1" dirty="0">
                <a:latin typeface="Times New Roman" panose="02020603050405020304" pitchFamily="18" charset="0"/>
                <a:ea typeface="Calibri" panose="020F0502020204030204" pitchFamily="34" charset="0"/>
                <a:cs typeface="Times New Roman" panose="02020603050405020304" pitchFamily="18" charset="0"/>
              </a:rPr>
              <a:t>L</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eaf Disease</a:t>
            </a:r>
            <a:br>
              <a:rPr lang="en-US" sz="3200" b="1" dirty="0">
                <a:effectLst/>
                <a:latin typeface="Times New Roman" panose="02020603050405020304" pitchFamily="18" charset="0"/>
                <a:ea typeface="Calibri" panose="020F0502020204030204" pitchFamily="34" charset="0"/>
                <a:cs typeface="Times New Roman" panose="02020603050405020304" pitchFamily="18" charset="0"/>
              </a:rPr>
            </a:br>
            <a:r>
              <a:rPr lang="en-US" sz="3200" b="1" dirty="0">
                <a:latin typeface="Times New Roman" panose="02020603050405020304" pitchFamily="18" charset="0"/>
                <a:ea typeface="Calibri" panose="020F0502020204030204" pitchFamily="34" charset="0"/>
                <a:cs typeface="Times New Roman" panose="02020603050405020304" pitchFamily="18" charset="0"/>
              </a:rPr>
              <a:t>D</a:t>
            </a:r>
            <a:r>
              <a:rPr lang="en-US" sz="3200" b="1" dirty="0">
                <a:effectLst/>
                <a:latin typeface="Times New Roman" panose="02020603050405020304" pitchFamily="18" charset="0"/>
                <a:ea typeface="Calibri" panose="020F0502020204030204" pitchFamily="34" charset="0"/>
                <a:cs typeface="Times New Roman" panose="02020603050405020304" pitchFamily="18" charset="0"/>
              </a:rPr>
              <a:t>etection using Raspberry pi</a:t>
            </a:r>
            <a:br>
              <a:rPr lang="en-US" sz="3200" b="1" dirty="0">
                <a:effectLst/>
                <a:latin typeface="Times New Roman" panose="02020603050405020304" pitchFamily="18" charset="0"/>
                <a:ea typeface="Calibri" panose="020F0502020204030204" pitchFamily="34" charset="0"/>
                <a:cs typeface="Times New Roman" panose="02020603050405020304" pitchFamily="18" charset="0"/>
              </a:rPr>
            </a:br>
            <a:endParaRPr sz="3200" b="1" dirty="0">
              <a:latin typeface="Times New Roman" panose="02020603050405020304" pitchFamily="18" charset="0"/>
              <a:cs typeface="Times New Roman" panose="02020603050405020304" pitchFamily="18" charset="0"/>
            </a:endParaRPr>
          </a:p>
        </p:txBody>
      </p:sp>
      <p:sp>
        <p:nvSpPr>
          <p:cNvPr id="63" name="Google Shape;63;p13"/>
          <p:cNvSpPr txBox="1"/>
          <p:nvPr/>
        </p:nvSpPr>
        <p:spPr>
          <a:xfrm>
            <a:off x="2057400" y="10902"/>
            <a:ext cx="6197599" cy="923299"/>
          </a:xfrm>
          <a:prstGeom prst="rect">
            <a:avLst/>
          </a:prstGeom>
          <a:noFill/>
          <a:ln>
            <a:noFill/>
          </a:ln>
        </p:spPr>
        <p:txBody>
          <a:bodyPr spcFirstLastPara="1" wrap="square" lIns="91425" tIns="91425" rIns="91425" bIns="91425" anchor="t" anchorCtr="0">
            <a:spAutoFit/>
          </a:bodyPr>
          <a:lstStyle/>
          <a:p>
            <a:pPr marL="0" lvl="0" indent="0" algn="ctr" rtl="0">
              <a:spcBef>
                <a:spcPts val="0"/>
              </a:spcBef>
              <a:spcAft>
                <a:spcPts val="0"/>
              </a:spcAft>
              <a:buNone/>
            </a:pPr>
            <a:r>
              <a:rPr lang="en" sz="2000" dirty="0">
                <a:latin typeface="CG Omega" panose="020B0502050508020304" pitchFamily="34" charset="0"/>
                <a:ea typeface="Lato"/>
                <a:cs typeface="Lato"/>
                <a:sym typeface="Lato"/>
              </a:rPr>
              <a:t>CVR COLLEGE OF ENGINEERING</a:t>
            </a:r>
            <a:endParaRPr sz="2000" dirty="0">
              <a:latin typeface="CG Omega" panose="020B0502050508020304" pitchFamily="34" charset="0"/>
              <a:ea typeface="Lato"/>
              <a:cs typeface="Lato"/>
              <a:sym typeface="Lato"/>
            </a:endParaRPr>
          </a:p>
          <a:p>
            <a:pPr marL="0" lvl="0" indent="0" algn="ctr" rtl="0">
              <a:spcBef>
                <a:spcPts val="0"/>
              </a:spcBef>
              <a:spcAft>
                <a:spcPts val="0"/>
              </a:spcAft>
              <a:buNone/>
            </a:pPr>
            <a:r>
              <a:rPr lang="en-GB" sz="1400" b="1" dirty="0">
                <a:latin typeface="CG Omega" panose="020B0502050508020304" pitchFamily="34" charset="0"/>
                <a:cs typeface="Times New Roman" panose="02020603050405020304" pitchFamily="18" charset="0"/>
              </a:rPr>
              <a:t>DEPARTMENT OF COMPUTER SCIENCE AND ENGINEERING</a:t>
            </a:r>
          </a:p>
          <a:p>
            <a:pPr marL="0" lvl="0" indent="0" algn="r" rtl="0">
              <a:spcBef>
                <a:spcPts val="0"/>
              </a:spcBef>
              <a:spcAft>
                <a:spcPts val="0"/>
              </a:spcAft>
              <a:buNone/>
            </a:pPr>
            <a:endParaRPr dirty="0">
              <a:latin typeface="Times New Roman" panose="02020603050405020304" pitchFamily="18" charset="0"/>
              <a:ea typeface="Lato"/>
              <a:cs typeface="Times New Roman" panose="02020603050405020304" pitchFamily="18" charset="0"/>
              <a:sym typeface="Lato"/>
            </a:endParaRPr>
          </a:p>
        </p:txBody>
      </p:sp>
      <p:sp>
        <p:nvSpPr>
          <p:cNvPr id="64" name="Google Shape;64;p13"/>
          <p:cNvSpPr txBox="1"/>
          <p:nvPr/>
        </p:nvSpPr>
        <p:spPr>
          <a:xfrm>
            <a:off x="753236" y="3431780"/>
            <a:ext cx="17448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GUIDE :</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Ms K.Manasa</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Assistant Professor</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endParaRPr dirty="0">
              <a:latin typeface="Lato"/>
              <a:ea typeface="Lato"/>
              <a:cs typeface="Lato"/>
              <a:sym typeface="Lato"/>
            </a:endParaRPr>
          </a:p>
        </p:txBody>
      </p:sp>
      <p:sp>
        <p:nvSpPr>
          <p:cNvPr id="66" name="Google Shape;66;p13"/>
          <p:cNvSpPr txBox="1"/>
          <p:nvPr/>
        </p:nvSpPr>
        <p:spPr>
          <a:xfrm>
            <a:off x="3453425" y="3619025"/>
            <a:ext cx="1653900" cy="1261854"/>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Manasa Rajagopal Madabushi</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18B81A05S2</a:t>
            </a:r>
            <a:r>
              <a:rPr lang="en" dirty="0">
                <a:latin typeface="Lato"/>
                <a:ea typeface="Lato"/>
                <a:cs typeface="Lato"/>
                <a:sym typeface="Lato"/>
              </a:rPr>
              <a:t>	</a:t>
            </a:r>
            <a:endParaRPr dirty="0">
              <a:latin typeface="Lato"/>
              <a:ea typeface="Lato"/>
              <a:cs typeface="Lato"/>
              <a:sym typeface="Lato"/>
            </a:endParaRPr>
          </a:p>
          <a:p>
            <a:pPr marL="0" lvl="0" indent="0" algn="l" rtl="0">
              <a:spcBef>
                <a:spcPts val="0"/>
              </a:spcBef>
              <a:spcAft>
                <a:spcPts val="0"/>
              </a:spcAft>
              <a:buNone/>
            </a:pPr>
            <a:endParaRPr dirty="0">
              <a:latin typeface="Lato"/>
              <a:ea typeface="Lato"/>
              <a:cs typeface="Lato"/>
              <a:sym typeface="Lato"/>
            </a:endParaRPr>
          </a:p>
        </p:txBody>
      </p:sp>
      <p:sp>
        <p:nvSpPr>
          <p:cNvPr id="67" name="Google Shape;67;p13"/>
          <p:cNvSpPr txBox="1"/>
          <p:nvPr/>
        </p:nvSpPr>
        <p:spPr>
          <a:xfrm>
            <a:off x="5034625" y="3619025"/>
            <a:ext cx="159960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Arakanti Maneesha</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18B81A05S3</a:t>
            </a:r>
            <a:endParaRPr dirty="0">
              <a:latin typeface="Times New Roman" panose="02020603050405020304" pitchFamily="18" charset="0"/>
              <a:ea typeface="Lato"/>
              <a:cs typeface="Times New Roman" panose="02020603050405020304" pitchFamily="18" charset="0"/>
              <a:sym typeface="Lato"/>
            </a:endParaRPr>
          </a:p>
        </p:txBody>
      </p:sp>
      <p:sp>
        <p:nvSpPr>
          <p:cNvPr id="68" name="Google Shape;68;p13"/>
          <p:cNvSpPr txBox="1"/>
          <p:nvPr/>
        </p:nvSpPr>
        <p:spPr>
          <a:xfrm>
            <a:off x="6967901" y="3578055"/>
            <a:ext cx="1599600" cy="8313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Liza Hans</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18B81A05W2</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endParaRPr dirty="0">
              <a:latin typeface="Lato"/>
              <a:ea typeface="Lato"/>
              <a:cs typeface="Lato"/>
              <a:sym typeface="Lato"/>
            </a:endParaRPr>
          </a:p>
        </p:txBody>
      </p:sp>
      <p:sp>
        <p:nvSpPr>
          <p:cNvPr id="69" name="Google Shape;69;p13"/>
          <p:cNvSpPr txBox="1"/>
          <p:nvPr/>
        </p:nvSpPr>
        <p:spPr>
          <a:xfrm>
            <a:off x="672725" y="851150"/>
            <a:ext cx="21084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0" name="Google Shape;70;p13"/>
          <p:cNvSpPr txBox="1"/>
          <p:nvPr/>
        </p:nvSpPr>
        <p:spPr>
          <a:xfrm>
            <a:off x="672725" y="925858"/>
            <a:ext cx="278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1" name="Google Shape;71;p13"/>
          <p:cNvSpPr txBox="1"/>
          <p:nvPr/>
        </p:nvSpPr>
        <p:spPr>
          <a:xfrm>
            <a:off x="825125" y="1180919"/>
            <a:ext cx="27807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2" name="Google Shape;72;p13"/>
          <p:cNvSpPr txBox="1"/>
          <p:nvPr/>
        </p:nvSpPr>
        <p:spPr>
          <a:xfrm>
            <a:off x="2982612" y="1153258"/>
            <a:ext cx="2199300" cy="34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a:latin typeface="Lato"/>
              <a:ea typeface="Lato"/>
              <a:cs typeface="Lato"/>
              <a:sym typeface="Lato"/>
            </a:endParaRPr>
          </a:p>
        </p:txBody>
      </p:sp>
      <p:sp>
        <p:nvSpPr>
          <p:cNvPr id="73" name="Google Shape;73;p13"/>
          <p:cNvSpPr txBox="1"/>
          <p:nvPr/>
        </p:nvSpPr>
        <p:spPr>
          <a:xfrm>
            <a:off x="727250" y="4527977"/>
            <a:ext cx="4036940" cy="615523"/>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dirty="0">
                <a:latin typeface="Times New Roman" panose="02020603050405020304" pitchFamily="18" charset="0"/>
                <a:ea typeface="Lato"/>
                <a:cs typeface="Times New Roman" panose="02020603050405020304" pitchFamily="18" charset="0"/>
                <a:sym typeface="Lato"/>
              </a:rPr>
              <a:t>Date Of Presentation : 9th May 2022</a:t>
            </a:r>
            <a:endParaRPr dirty="0">
              <a:latin typeface="Times New Roman" panose="02020603050405020304" pitchFamily="18" charset="0"/>
              <a:ea typeface="Lato"/>
              <a:cs typeface="Times New Roman" panose="02020603050405020304" pitchFamily="18" charset="0"/>
              <a:sym typeface="Lato"/>
            </a:endParaRPr>
          </a:p>
          <a:p>
            <a:pPr marL="0" lvl="0" indent="0" algn="l" rtl="0">
              <a:spcBef>
                <a:spcPts val="0"/>
              </a:spcBef>
              <a:spcAft>
                <a:spcPts val="0"/>
              </a:spcAft>
              <a:buNone/>
            </a:pPr>
            <a:endParaRPr dirty="0">
              <a:latin typeface="Lato"/>
              <a:ea typeface="Lato"/>
              <a:cs typeface="Lato"/>
              <a:sym typeface="Lato"/>
            </a:endParaRPr>
          </a:p>
        </p:txBody>
      </p:sp>
      <p:pic>
        <p:nvPicPr>
          <p:cNvPr id="3" name="Picture 2">
            <a:extLst>
              <a:ext uri="{FF2B5EF4-FFF2-40B4-BE49-F238E27FC236}">
                <a16:creationId xmlns:a16="http://schemas.microsoft.com/office/drawing/2014/main" id="{E7738DC6-A553-41E9-9E7D-0F6D567FEF74}"/>
              </a:ext>
            </a:extLst>
          </p:cNvPr>
          <p:cNvPicPr>
            <a:picLocks noChangeAspect="1"/>
          </p:cNvPicPr>
          <p:nvPr/>
        </p:nvPicPr>
        <p:blipFill>
          <a:blip r:embed="rId3"/>
          <a:stretch>
            <a:fillRect/>
          </a:stretch>
        </p:blipFill>
        <p:spPr>
          <a:xfrm>
            <a:off x="1106955" y="33762"/>
            <a:ext cx="950445" cy="791101"/>
          </a:xfrm>
          <a:prstGeom prst="rect">
            <a:avLst/>
          </a:prstGeom>
        </p:spPr>
      </p:pic>
      <p:sp>
        <p:nvSpPr>
          <p:cNvPr id="2" name="TextBox 1">
            <a:extLst>
              <a:ext uri="{FF2B5EF4-FFF2-40B4-BE49-F238E27FC236}">
                <a16:creationId xmlns:a16="http://schemas.microsoft.com/office/drawing/2014/main" id="{7EFB501F-1538-45B7-9A69-A1E8A3FE125D}"/>
              </a:ext>
            </a:extLst>
          </p:cNvPr>
          <p:cNvSpPr txBox="1"/>
          <p:nvPr/>
        </p:nvSpPr>
        <p:spPr>
          <a:xfrm>
            <a:off x="5284099" y="3181251"/>
            <a:ext cx="1310640" cy="307777"/>
          </a:xfrm>
          <a:prstGeom prst="rect">
            <a:avLst/>
          </a:prstGeom>
          <a:noFill/>
        </p:spPr>
        <p:txBody>
          <a:bodyPr wrap="square" rtlCol="0">
            <a:spAutoFit/>
          </a:bodyPr>
          <a:lstStyle/>
          <a:p>
            <a:r>
              <a:rPr lang="en-IN" u="sng" dirty="0">
                <a:latin typeface="Times New Roman" panose="02020603050405020304" pitchFamily="18" charset="0"/>
                <a:cs typeface="Times New Roman" panose="02020603050405020304" pitchFamily="18" charset="0"/>
              </a:rPr>
              <a:t>Batch No. 14</a:t>
            </a:r>
          </a:p>
        </p:txBody>
      </p:sp>
      <p:sp>
        <p:nvSpPr>
          <p:cNvPr id="4" name="TextBox 3">
            <a:extLst>
              <a:ext uri="{FF2B5EF4-FFF2-40B4-BE49-F238E27FC236}">
                <a16:creationId xmlns:a16="http://schemas.microsoft.com/office/drawing/2014/main" id="{50D4A931-46C2-4D4C-9AA1-6DC395C2D6CF}"/>
              </a:ext>
            </a:extLst>
          </p:cNvPr>
          <p:cNvSpPr txBox="1"/>
          <p:nvPr/>
        </p:nvSpPr>
        <p:spPr>
          <a:xfrm>
            <a:off x="1311454" y="874940"/>
            <a:ext cx="4089745" cy="646331"/>
          </a:xfrm>
          <a:prstGeom prst="rect">
            <a:avLst/>
          </a:prstGeom>
          <a:noFill/>
        </p:spPr>
        <p:txBody>
          <a:bodyPr wrap="square" rtlCol="0">
            <a:spAutoFit/>
          </a:bodyPr>
          <a:lstStyle/>
          <a:p>
            <a:pPr algn="r"/>
            <a:r>
              <a:rPr lang="en-IN" sz="2000" u="sng" dirty="0">
                <a:latin typeface="Times New Roman" panose="02020603050405020304" pitchFamily="18" charset="0"/>
                <a:cs typeface="Times New Roman" panose="02020603050405020304" pitchFamily="18" charset="0"/>
              </a:rPr>
              <a:t>Major Project</a:t>
            </a:r>
          </a:p>
          <a:p>
            <a:pPr algn="r"/>
            <a:endParaRPr lang="en-IN" sz="1600" u="sng"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09C28A-02A3-49AB-82C3-B2D12792D849}"/>
              </a:ext>
            </a:extLst>
          </p:cNvPr>
          <p:cNvSpPr>
            <a:spLocks noGrp="1"/>
          </p:cNvSpPr>
          <p:nvPr>
            <p:ph type="title"/>
          </p:nvPr>
        </p:nvSpPr>
        <p:spPr>
          <a:xfrm>
            <a:off x="186267" y="76201"/>
            <a:ext cx="8241393" cy="576086"/>
          </a:xfrm>
        </p:spPr>
        <p:txBody>
          <a:bodyPr>
            <a:noAutofit/>
          </a:bodyPr>
          <a:lstStyle/>
          <a:p>
            <a:r>
              <a:rPr lang="en-IN" sz="2800" u="sng" dirty="0">
                <a:latin typeface="Times New Roman" panose="02020603050405020304" pitchFamily="18" charset="0"/>
                <a:cs typeface="Times New Roman" panose="02020603050405020304" pitchFamily="18" charset="0"/>
              </a:rPr>
              <a:t>LITERATURE REVIEW</a:t>
            </a:r>
          </a:p>
        </p:txBody>
      </p:sp>
      <p:sp>
        <p:nvSpPr>
          <p:cNvPr id="6" name="Slide Number Placeholder 5">
            <a:extLst>
              <a:ext uri="{FF2B5EF4-FFF2-40B4-BE49-F238E27FC236}">
                <a16:creationId xmlns:a16="http://schemas.microsoft.com/office/drawing/2014/main" id="{E4358E44-60FB-4BB7-8BAA-637C8AF1DDA8}"/>
              </a:ext>
            </a:extLst>
          </p:cNvPr>
          <p:cNvSpPr>
            <a:spLocks noGrp="1"/>
          </p:cNvSpPr>
          <p:nvPr>
            <p:ph type="sldNum" idx="12"/>
          </p:nvPr>
        </p:nvSpPr>
        <p:spPr>
          <a:xfrm>
            <a:off x="8427660" y="4804163"/>
            <a:ext cx="548700" cy="393600"/>
          </a:xfrm>
        </p:spPr>
        <p:txBody>
          <a:bodyPr/>
          <a:lstStyle/>
          <a:p>
            <a:pPr marL="0" lvl="0" indent="0" algn="r" rtl="0">
              <a:spcBef>
                <a:spcPts val="0"/>
              </a:spcBef>
              <a:spcAft>
                <a:spcPts val="0"/>
              </a:spcAft>
              <a:buNone/>
            </a:pPr>
            <a:fld id="{00000000-1234-1234-1234-123412341234}" type="slidenum">
              <a:rPr lang="en" smtClean="0"/>
              <a:t>10</a:t>
            </a:fld>
            <a:endParaRPr lang="en" dirty="0"/>
          </a:p>
        </p:txBody>
      </p:sp>
      <p:graphicFrame>
        <p:nvGraphicFramePr>
          <p:cNvPr id="5" name="Table 5">
            <a:extLst>
              <a:ext uri="{FF2B5EF4-FFF2-40B4-BE49-F238E27FC236}">
                <a16:creationId xmlns:a16="http://schemas.microsoft.com/office/drawing/2014/main" id="{DB8233D7-26F6-4507-BF68-3704998CFE85}"/>
              </a:ext>
            </a:extLst>
          </p:cNvPr>
          <p:cNvGraphicFramePr>
            <a:graphicFrameLocks noGrp="1"/>
          </p:cNvGraphicFramePr>
          <p:nvPr>
            <p:extLst>
              <p:ext uri="{D42A27DB-BD31-4B8C-83A1-F6EECF244321}">
                <p14:modId xmlns:p14="http://schemas.microsoft.com/office/powerpoint/2010/main" val="427725817"/>
              </p:ext>
            </p:extLst>
          </p:nvPr>
        </p:nvGraphicFramePr>
        <p:xfrm>
          <a:off x="386333" y="889730"/>
          <a:ext cx="8338568" cy="3949363"/>
        </p:xfrm>
        <a:graphic>
          <a:graphicData uri="http://schemas.openxmlformats.org/drawingml/2006/table">
            <a:tbl>
              <a:tblPr firstRow="1" bandRow="1">
                <a:tableStyleId>{5C22544A-7EE6-4342-B048-85BDC9FD1C3A}</a:tableStyleId>
              </a:tblPr>
              <a:tblGrid>
                <a:gridCol w="939377">
                  <a:extLst>
                    <a:ext uri="{9D8B030D-6E8A-4147-A177-3AD203B41FA5}">
                      <a16:colId xmlns:a16="http://schemas.microsoft.com/office/drawing/2014/main" val="1992040803"/>
                    </a:ext>
                  </a:extLst>
                </a:gridCol>
                <a:gridCol w="928633">
                  <a:extLst>
                    <a:ext uri="{9D8B030D-6E8A-4147-A177-3AD203B41FA5}">
                      <a16:colId xmlns:a16="http://schemas.microsoft.com/office/drawing/2014/main" val="3985784195"/>
                    </a:ext>
                  </a:extLst>
                </a:gridCol>
                <a:gridCol w="2123705">
                  <a:extLst>
                    <a:ext uri="{9D8B030D-6E8A-4147-A177-3AD203B41FA5}">
                      <a16:colId xmlns:a16="http://schemas.microsoft.com/office/drawing/2014/main" val="1070234849"/>
                    </a:ext>
                  </a:extLst>
                </a:gridCol>
                <a:gridCol w="1981654">
                  <a:extLst>
                    <a:ext uri="{9D8B030D-6E8A-4147-A177-3AD203B41FA5}">
                      <a16:colId xmlns:a16="http://schemas.microsoft.com/office/drawing/2014/main" val="1627895188"/>
                    </a:ext>
                  </a:extLst>
                </a:gridCol>
                <a:gridCol w="2365199">
                  <a:extLst>
                    <a:ext uri="{9D8B030D-6E8A-4147-A177-3AD203B41FA5}">
                      <a16:colId xmlns:a16="http://schemas.microsoft.com/office/drawing/2014/main" val="3965087202"/>
                    </a:ext>
                  </a:extLst>
                </a:gridCol>
              </a:tblGrid>
              <a:tr h="483230">
                <a:tc>
                  <a:txBody>
                    <a:bodyPr/>
                    <a:lstStyle/>
                    <a:p>
                      <a:r>
                        <a:rPr lang="en-IN" sz="1400" dirty="0">
                          <a:solidFill>
                            <a:schemeClr val="bg2"/>
                          </a:solidFill>
                          <a:latin typeface="Times New Roman" panose="02020603050405020304" pitchFamily="18" charset="0"/>
                          <a:cs typeface="Times New Roman" panose="02020603050405020304" pitchFamily="18" charset="0"/>
                        </a:rPr>
                        <a:t>Serial Number</a:t>
                      </a:r>
                      <a:endParaRPr lang="en-IN" sz="1200" dirty="0">
                        <a:solidFill>
                          <a:schemeClr val="bg2"/>
                        </a:solidFill>
                        <a:latin typeface="Times New Roman" panose="02020603050405020304" pitchFamily="18" charset="0"/>
                        <a:cs typeface="Times New Roman" panose="02020603050405020304" pitchFamily="18" charset="0"/>
                      </a:endParaRPr>
                    </a:p>
                  </a:txBody>
                  <a:tcPr/>
                </a:tc>
                <a:tc>
                  <a:txBody>
                    <a:bodyPr/>
                    <a:lstStyle/>
                    <a:p>
                      <a:r>
                        <a:rPr lang="en-IN" sz="1400" dirty="0">
                          <a:solidFill>
                            <a:schemeClr val="bg2"/>
                          </a:solidFill>
                          <a:latin typeface="Times New Roman" panose="02020603050405020304" pitchFamily="18" charset="0"/>
                          <a:cs typeface="Times New Roman" panose="02020603050405020304" pitchFamily="18" charset="0"/>
                        </a:rPr>
                        <a:t>Author</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Technical Paper Title &amp; Details</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Description</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Key learning</a:t>
                      </a:r>
                    </a:p>
                    <a:p>
                      <a:endParaRPr lang="en-IN" dirty="0">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4172265418"/>
                  </a:ext>
                </a:extLst>
              </a:tr>
              <a:tr h="1677094">
                <a:tc>
                  <a:txBody>
                    <a:bodyPr/>
                    <a:lstStyle/>
                    <a:p>
                      <a:r>
                        <a:rPr lang="en-IN" sz="1200" dirty="0">
                          <a:solidFill>
                            <a:schemeClr val="bg2"/>
                          </a:solidFill>
                          <a:latin typeface="Times New Roman" panose="02020603050405020304" pitchFamily="18" charset="0"/>
                          <a:cs typeface="Times New Roman" panose="02020603050405020304" pitchFamily="18" charset="0"/>
                        </a:rPr>
                        <a:t>01</a:t>
                      </a:r>
                    </a:p>
                  </a:txBody>
                  <a:tcPr/>
                </a:tc>
                <a:tc>
                  <a:txBody>
                    <a:bodyPr/>
                    <a:lstStyle/>
                    <a:p>
                      <a:r>
                        <a:rPr lang="en-IN" sz="1100" dirty="0">
                          <a:solidFill>
                            <a:schemeClr val="bg2"/>
                          </a:solidFill>
                          <a:latin typeface="Times New Roman" panose="02020603050405020304" pitchFamily="18" charset="0"/>
                          <a:cs typeface="Times New Roman" panose="02020603050405020304" pitchFamily="18" charset="0"/>
                        </a:rPr>
                        <a:t>Yan Zhang , Shiyun Wa , Yutong Liu , Xiaoya Zhou,</a:t>
                      </a:r>
                    </a:p>
                    <a:p>
                      <a:r>
                        <a:rPr lang="en-IN" sz="1100" dirty="0">
                          <a:solidFill>
                            <a:schemeClr val="bg2"/>
                          </a:solidFill>
                          <a:latin typeface="Times New Roman" panose="02020603050405020304" pitchFamily="18" charset="0"/>
                          <a:cs typeface="Times New Roman" panose="02020603050405020304" pitchFamily="18" charset="0"/>
                        </a:rPr>
                        <a:t>Pengshuo Sun and Qin Ma</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bg2"/>
                          </a:solidFill>
                          <a:latin typeface="Times New Roman" panose="02020603050405020304" pitchFamily="18" charset="0"/>
                          <a:cs typeface="Times New Roman" panose="02020603050405020304" pitchFamily="18" charset="0"/>
                        </a:rPr>
                        <a:t>High-Accuracy Detection of Maize Leaf Diseases CNN Based on Multi-Pathway Activation Function Module.</a:t>
                      </a:r>
                      <a:endParaRPr lang="en-IN" sz="12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1200" dirty="0">
                          <a:solidFill>
                            <a:schemeClr val="bg2"/>
                          </a:solidFill>
                          <a:latin typeface="Times New Roman" panose="02020603050405020304" pitchFamily="18" charset="0"/>
                          <a:cs typeface="Times New Roman" panose="02020603050405020304" pitchFamily="18" charset="0"/>
                        </a:rPr>
                        <a:t>For the detection and prevention of disease of plants from getting spread, this paper discussed a system using raspberry PI. </a:t>
                      </a:r>
                      <a:endParaRPr lang="en-IN" sz="1200" dirty="0">
                        <a:solidFill>
                          <a:schemeClr val="bg2"/>
                        </a:solidFill>
                        <a:latin typeface="Times New Roman" panose="02020603050405020304" pitchFamily="18" charset="0"/>
                        <a:cs typeface="Times New Roman" panose="02020603050405020304" pitchFamily="18" charset="0"/>
                      </a:endParaRPr>
                    </a:p>
                  </a:txBody>
                  <a:tcPr/>
                </a:tc>
                <a:tc>
                  <a:txBody>
                    <a:bodyPr/>
                    <a:lstStyle/>
                    <a:p>
                      <a:pPr marL="171450" marR="0" lvl="0" indent="-1714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lang="en-US" sz="1200" dirty="0">
                          <a:solidFill>
                            <a:schemeClr val="bg2"/>
                          </a:solidFill>
                          <a:latin typeface="Times New Roman" panose="02020603050405020304" pitchFamily="18" charset="0"/>
                          <a:cs typeface="Times New Roman" panose="02020603050405020304" pitchFamily="18" charset="0"/>
                        </a:rPr>
                        <a:t>For the image analysis, the CNN algorithm was used. </a:t>
                      </a:r>
                    </a:p>
                    <a:p>
                      <a:pPr marL="171450" marR="0" lvl="0" indent="-171450" algn="l" defTabSz="914400" rtl="0" eaLnBrk="1" fontAlgn="auto" latinLnBrk="0" hangingPunct="1">
                        <a:lnSpc>
                          <a:spcPct val="100000"/>
                        </a:lnSpc>
                        <a:spcBef>
                          <a:spcPts val="0"/>
                        </a:spcBef>
                        <a:spcAft>
                          <a:spcPts val="0"/>
                        </a:spcAft>
                        <a:buClr>
                          <a:srgbClr val="000000"/>
                        </a:buClr>
                        <a:buSzTx/>
                        <a:buFont typeface="Wingdings" panose="05000000000000000000" pitchFamily="2" charset="2"/>
                        <a:buChar char="Ø"/>
                        <a:tabLst/>
                        <a:defRPr/>
                      </a:pPr>
                      <a:r>
                        <a:rPr lang="en-US" sz="1200" dirty="0">
                          <a:solidFill>
                            <a:schemeClr val="bg2"/>
                          </a:solidFill>
                          <a:latin typeface="Times New Roman" panose="02020603050405020304" pitchFamily="18" charset="0"/>
                          <a:cs typeface="Times New Roman" panose="02020603050405020304" pitchFamily="18" charset="0"/>
                        </a:rPr>
                        <a:t>It has many advantages for the use in big farms of crops and thus it automatically detects signs of disease whenever they appear on leaves of the plant</a:t>
                      </a:r>
                      <a:r>
                        <a:rPr lang="en-US" sz="1400" dirty="0"/>
                        <a:t>.</a:t>
                      </a:r>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p>
                      <a:endParaRPr lang="en-IN" dirty="0"/>
                    </a:p>
                  </a:txBody>
                  <a:tcPr/>
                </a:tc>
                <a:extLst>
                  <a:ext uri="{0D108BD9-81ED-4DB2-BD59-A6C34878D82A}">
                    <a16:rowId xmlns:a16="http://schemas.microsoft.com/office/drawing/2014/main" val="3881332681"/>
                  </a:ext>
                </a:extLst>
              </a:tr>
              <a:tr h="1754109">
                <a:tc>
                  <a:txBody>
                    <a:bodyPr/>
                    <a:lstStyle/>
                    <a:p>
                      <a:r>
                        <a:rPr lang="en-IN" sz="1200" dirty="0">
                          <a:solidFill>
                            <a:schemeClr val="bg2"/>
                          </a:solidFill>
                          <a:latin typeface="Times New Roman" panose="02020603050405020304" pitchFamily="18" charset="0"/>
                          <a:cs typeface="Times New Roman" panose="02020603050405020304" pitchFamily="18" charset="0"/>
                        </a:rPr>
                        <a:t>02</a:t>
                      </a:r>
                    </a:p>
                  </a:txBody>
                  <a:tcPr/>
                </a:tc>
                <a:tc>
                  <a:txBody>
                    <a:bodyPr/>
                    <a:lstStyle/>
                    <a:p>
                      <a:r>
                        <a:rPr lang="en-IN" sz="1100" dirty="0">
                          <a:solidFill>
                            <a:schemeClr val="bg2"/>
                          </a:solidFill>
                          <a:latin typeface="Times New Roman" panose="02020603050405020304" pitchFamily="18" charset="0"/>
                          <a:cs typeface="Times New Roman" panose="02020603050405020304" pitchFamily="18" charset="0"/>
                        </a:rPr>
                        <a:t>LAYA YESUDAS , SANTHIYA.S  , PARIMALA.R  , MOHAMMAD HARRIS </a:t>
                      </a:r>
                      <a:endParaRPr lang="en-IN" sz="11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tc>
                  <a:txBody>
                    <a:bodyPr/>
                    <a:lstStyle/>
                    <a:p>
                      <a:r>
                        <a:rPr lang="en-US" sz="1200" dirty="0">
                          <a:solidFill>
                            <a:schemeClr val="bg2"/>
                          </a:solidFill>
                          <a:latin typeface="Times New Roman" panose="02020603050405020304" pitchFamily="18" charset="0"/>
                          <a:cs typeface="Times New Roman" panose="02020603050405020304" pitchFamily="18" charset="0"/>
                        </a:rPr>
                        <a:t>Leaf Disease Detection Using Raspberry Pi </a:t>
                      </a:r>
                      <a:endParaRPr lang="en-IN" sz="12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tc>
                  <a:txBody>
                    <a:bodyPr/>
                    <a:lstStyle/>
                    <a:p>
                      <a:r>
                        <a:rPr lang="en-US" sz="1200" dirty="0">
                          <a:solidFill>
                            <a:schemeClr val="bg2"/>
                          </a:solidFill>
                          <a:latin typeface="Times New Roman" panose="02020603050405020304" pitchFamily="18" charset="0"/>
                          <a:cs typeface="Times New Roman" panose="02020603050405020304" pitchFamily="18" charset="0"/>
                        </a:rPr>
                        <a:t>Green plants are very much important to the human environment; they form the basis for the sustainability and long term health of environmental systems. </a:t>
                      </a:r>
                      <a:endParaRPr lang="en-IN" sz="12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tc>
                  <a:txBody>
                    <a:bodyPr/>
                    <a:lstStyle/>
                    <a:p>
                      <a:pPr marL="171450" indent="-171450">
                        <a:buFont typeface="Wingdings" panose="05000000000000000000" pitchFamily="2" charset="2"/>
                        <a:buChar char="Ø"/>
                      </a:pPr>
                      <a:r>
                        <a:rPr lang="en-US" sz="1200" dirty="0">
                          <a:solidFill>
                            <a:schemeClr val="bg2"/>
                          </a:solidFill>
                          <a:latin typeface="Times New Roman" panose="02020603050405020304" pitchFamily="18" charset="0"/>
                          <a:cs typeface="Times New Roman" panose="02020603050405020304" pitchFamily="18" charset="0"/>
                        </a:rPr>
                        <a:t>The plant disease could be cured if it is known in the earlier stage.</a:t>
                      </a:r>
                    </a:p>
                    <a:p>
                      <a:pPr marL="171450" indent="-171450">
                        <a:buFont typeface="Wingdings" panose="05000000000000000000" pitchFamily="2" charset="2"/>
                        <a:buChar char="Ø"/>
                      </a:pPr>
                      <a:r>
                        <a:rPr lang="en-US" sz="1200" dirty="0">
                          <a:solidFill>
                            <a:schemeClr val="bg2"/>
                          </a:solidFill>
                          <a:latin typeface="Times New Roman" panose="02020603050405020304" pitchFamily="18" charset="0"/>
                          <a:cs typeface="Times New Roman" panose="02020603050405020304" pitchFamily="18" charset="0"/>
                        </a:rPr>
                        <a:t> In this paper, they have proposed a system using raspberry pi to detect healthy and unhealthy plants &amp; alerts the farmer by sending email. </a:t>
                      </a:r>
                    </a:p>
                  </a:txBody>
                  <a:tcPr/>
                </a:tc>
                <a:extLst>
                  <a:ext uri="{0D108BD9-81ED-4DB2-BD59-A6C34878D82A}">
                    <a16:rowId xmlns:a16="http://schemas.microsoft.com/office/drawing/2014/main" val="2994985694"/>
                  </a:ext>
                </a:extLst>
              </a:tr>
            </a:tbl>
          </a:graphicData>
        </a:graphic>
      </p:graphicFrame>
    </p:spTree>
    <p:extLst>
      <p:ext uri="{BB962C8B-B14F-4D97-AF65-F5344CB8AC3E}">
        <p14:creationId xmlns:p14="http://schemas.microsoft.com/office/powerpoint/2010/main" val="229864554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977616-B6D6-432E-BDE3-F8C1F5F7E34E}"/>
              </a:ext>
            </a:extLst>
          </p:cNvPr>
          <p:cNvSpPr>
            <a:spLocks noGrp="1"/>
          </p:cNvSpPr>
          <p:nvPr>
            <p:ph type="title"/>
          </p:nvPr>
        </p:nvSpPr>
        <p:spPr/>
        <p:txBody>
          <a:bodyPr>
            <a:normAutofit/>
          </a:bodyPr>
          <a:lstStyle/>
          <a:p>
            <a:r>
              <a:rPr lang="en-US" sz="2800" u="sng" dirty="0">
                <a:effectLst/>
                <a:latin typeface="Times New Roman" panose="02020603050405020304" pitchFamily="18" charset="0"/>
                <a:ea typeface="Times New Roman" panose="02020603050405020304" pitchFamily="18" charset="0"/>
              </a:rPr>
              <a:t>LIMITATIONS </a:t>
            </a:r>
            <a:r>
              <a:rPr lang="en-US" sz="2800" u="sng" dirty="0">
                <a:latin typeface="Times New Roman" panose="02020603050405020304" pitchFamily="18" charset="0"/>
                <a:ea typeface="Times New Roman" panose="02020603050405020304" pitchFamily="18" charset="0"/>
              </a:rPr>
              <a:t>OF</a:t>
            </a:r>
            <a:r>
              <a:rPr lang="en-US" sz="2800" u="sng" dirty="0">
                <a:effectLst/>
                <a:latin typeface="Times New Roman" panose="02020603050405020304" pitchFamily="18" charset="0"/>
                <a:ea typeface="Times New Roman" panose="02020603050405020304" pitchFamily="18" charset="0"/>
              </a:rPr>
              <a:t> EXISTING WORK</a:t>
            </a:r>
            <a:endParaRPr lang="en-IN" sz="2800" u="sng" dirty="0"/>
          </a:p>
        </p:txBody>
      </p:sp>
      <p:sp>
        <p:nvSpPr>
          <p:cNvPr id="3" name="Text Placeholder 2">
            <a:extLst>
              <a:ext uri="{FF2B5EF4-FFF2-40B4-BE49-F238E27FC236}">
                <a16:creationId xmlns:a16="http://schemas.microsoft.com/office/drawing/2014/main" id="{00C6C4AF-69DE-4E16-9FFD-1A456A438BC9}"/>
              </a:ext>
            </a:extLst>
          </p:cNvPr>
          <p:cNvSpPr>
            <a:spLocks noGrp="1"/>
          </p:cNvSpPr>
          <p:nvPr>
            <p:ph type="body" idx="1"/>
          </p:nvPr>
        </p:nvSpPr>
        <p:spPr>
          <a:xfrm>
            <a:off x="311700" y="1468824"/>
            <a:ext cx="8520600" cy="3456641"/>
          </a:xfrm>
        </p:spPr>
        <p:txBody>
          <a:bodyPr>
            <a:normAutofit/>
          </a:bodyPr>
          <a:lstStyle/>
          <a:p>
            <a:pPr algn="just">
              <a:lnSpc>
                <a:spcPct val="150000"/>
              </a:lnSpc>
              <a:spcAft>
                <a:spcPts val="1000"/>
              </a:spcAft>
              <a:buFont typeface="Wingdings" panose="05000000000000000000" pitchFamily="2" charset="2"/>
              <a:buChar char="Ø"/>
            </a:pPr>
            <a:r>
              <a:rPr lang="en-IN" sz="1600" dirty="0">
                <a:latin typeface="Times New Roman" panose="02020603050405020304" pitchFamily="18" charset="0"/>
                <a:ea typeface="Times New Roman" panose="02020603050405020304" pitchFamily="18" charset="0"/>
                <a:cs typeface="Times New Roman" panose="02020603050405020304" pitchFamily="18" charset="0"/>
              </a:rPr>
              <a:t>The Capability of this framework is dependent on Configuration of Raspberry Pi.</a:t>
            </a:r>
          </a:p>
          <a:p>
            <a:pPr algn="just">
              <a:lnSpc>
                <a:spcPct val="150000"/>
              </a:lnSpc>
              <a:spcAft>
                <a:spcPts val="1000"/>
              </a:spcAft>
              <a:buFont typeface="Wingdings" panose="05000000000000000000" pitchFamily="2" charset="2"/>
              <a:buChar char="Ø"/>
            </a:pP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Internet</a:t>
            </a:r>
            <a:r>
              <a:rPr lang="en-IN" sz="1600" dirty="0">
                <a:latin typeface="Times New Roman" panose="02020603050405020304" pitchFamily="18" charset="0"/>
                <a:ea typeface="Times New Roman" panose="02020603050405020304" pitchFamily="18" charset="0"/>
                <a:cs typeface="Times New Roman" panose="02020603050405020304" pitchFamily="18" charset="0"/>
              </a:rPr>
              <a:t> </a:t>
            </a:r>
            <a:r>
              <a:rPr lang="en-IN" sz="1600" dirty="0">
                <a:effectLst/>
                <a:latin typeface="Times New Roman" panose="02020603050405020304" pitchFamily="18" charset="0"/>
                <a:ea typeface="Times New Roman" panose="02020603050405020304" pitchFamily="18" charset="0"/>
                <a:cs typeface="Times New Roman" panose="02020603050405020304" pitchFamily="18" charset="0"/>
              </a:rPr>
              <a:t>connectivi</a:t>
            </a:r>
            <a:r>
              <a:rPr lang="en-IN" sz="1600" dirty="0">
                <a:latin typeface="Times New Roman" panose="02020603050405020304" pitchFamily="18" charset="0"/>
                <a:ea typeface="Times New Roman" panose="02020603050405020304" pitchFamily="18" charset="0"/>
                <a:cs typeface="Times New Roman" panose="02020603050405020304" pitchFamily="18" charset="0"/>
              </a:rPr>
              <a:t>ty is essential for the Email Communication is subject to quality of the camera.</a:t>
            </a:r>
            <a:endParaRPr lang="en-IN" sz="1600" dirty="0">
              <a:effectLst/>
              <a:latin typeface="Times New Roman" panose="02020603050405020304" pitchFamily="18" charset="0"/>
              <a:ea typeface="Times New Roman" panose="02020603050405020304" pitchFamily="18" charset="0"/>
              <a:cs typeface="Times New Roman" panose="02020603050405020304" pitchFamily="18" charset="0"/>
            </a:endParaRPr>
          </a:p>
          <a:p>
            <a:pPr marL="114300" indent="0">
              <a:buNone/>
            </a:pPr>
            <a:endParaRPr lang="en-IN" dirty="0"/>
          </a:p>
        </p:txBody>
      </p:sp>
      <p:sp>
        <p:nvSpPr>
          <p:cNvPr id="4" name="Slide Number Placeholder 3">
            <a:extLst>
              <a:ext uri="{FF2B5EF4-FFF2-40B4-BE49-F238E27FC236}">
                <a16:creationId xmlns:a16="http://schemas.microsoft.com/office/drawing/2014/main" id="{C659494C-24E1-44BC-8250-AF7A2EAD478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11</a:t>
            </a:fld>
            <a:endParaRPr lang="en" dirty="0"/>
          </a:p>
        </p:txBody>
      </p:sp>
    </p:spTree>
    <p:extLst>
      <p:ext uri="{BB962C8B-B14F-4D97-AF65-F5344CB8AC3E}">
        <p14:creationId xmlns:p14="http://schemas.microsoft.com/office/powerpoint/2010/main" val="276036176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5A018A-CDBA-4288-A723-22FAEE894C65}"/>
              </a:ext>
            </a:extLst>
          </p:cNvPr>
          <p:cNvSpPr>
            <a:spLocks noGrp="1"/>
          </p:cNvSpPr>
          <p:nvPr>
            <p:ph type="title"/>
          </p:nvPr>
        </p:nvSpPr>
        <p:spPr/>
        <p:txBody>
          <a:bodyPr>
            <a:normAutofit/>
          </a:bodyPr>
          <a:lstStyle/>
          <a:p>
            <a:r>
              <a:rPr lang="en-US" sz="2800" u="sng" dirty="0">
                <a:effectLst/>
                <a:latin typeface="Times New Roman" panose="02020603050405020304" pitchFamily="18" charset="0"/>
                <a:ea typeface="Times New Roman" panose="02020603050405020304" pitchFamily="18" charset="0"/>
              </a:rPr>
              <a:t>SYSTEM SPECIFICATIONS/TECHNOLOGY</a:t>
            </a:r>
            <a:endParaRPr lang="en-IN" sz="2800" dirty="0"/>
          </a:p>
        </p:txBody>
      </p:sp>
      <p:sp>
        <p:nvSpPr>
          <p:cNvPr id="3" name="Text Placeholder 2">
            <a:extLst>
              <a:ext uri="{FF2B5EF4-FFF2-40B4-BE49-F238E27FC236}">
                <a16:creationId xmlns:a16="http://schemas.microsoft.com/office/drawing/2014/main" id="{04854515-05C3-4522-8CC7-CFD7D0492E09}"/>
              </a:ext>
            </a:extLst>
          </p:cNvPr>
          <p:cNvSpPr>
            <a:spLocks noGrp="1"/>
          </p:cNvSpPr>
          <p:nvPr>
            <p:ph type="body" idx="1"/>
          </p:nvPr>
        </p:nvSpPr>
        <p:spPr>
          <a:xfrm>
            <a:off x="152400" y="1134474"/>
            <a:ext cx="8679900" cy="3434251"/>
          </a:xfrm>
        </p:spPr>
        <p:txBody>
          <a:bodyPr>
            <a:normAutofit/>
          </a:bodyPr>
          <a:lstStyle/>
          <a:p>
            <a:pPr marL="114300" indent="0">
              <a:buNone/>
            </a:pPr>
            <a:r>
              <a:rPr lang="en-IN" dirty="0">
                <a:effectLst/>
                <a:latin typeface="Times New Roman" panose="02020603050405020304" pitchFamily="18" charset="0"/>
                <a:ea typeface="Times New Roman" panose="02020603050405020304" pitchFamily="18" charset="0"/>
              </a:rPr>
              <a:t>Hardware Requirements </a:t>
            </a:r>
          </a:p>
          <a:p>
            <a:pPr marL="114300" indent="0">
              <a:buNone/>
            </a:pP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ED4F67C2-8DBE-42D1-BA45-E13F4EC72E2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12</a:t>
            </a:fld>
            <a:endParaRPr lang="en" dirty="0"/>
          </a:p>
        </p:txBody>
      </p:sp>
      <p:pic>
        <p:nvPicPr>
          <p:cNvPr id="7" name="Picture 6">
            <a:extLst>
              <a:ext uri="{FF2B5EF4-FFF2-40B4-BE49-F238E27FC236}">
                <a16:creationId xmlns:a16="http://schemas.microsoft.com/office/drawing/2014/main" id="{FE0C0C8B-58C5-457C-AAEA-D4EBFDE0426D}"/>
              </a:ext>
            </a:extLst>
          </p:cNvPr>
          <p:cNvPicPr>
            <a:picLocks noChangeAspect="1"/>
          </p:cNvPicPr>
          <p:nvPr/>
        </p:nvPicPr>
        <p:blipFill>
          <a:blip r:embed="rId2"/>
          <a:stretch>
            <a:fillRect/>
          </a:stretch>
        </p:blipFill>
        <p:spPr>
          <a:xfrm>
            <a:off x="6582961" y="1063387"/>
            <a:ext cx="1630123" cy="1082617"/>
          </a:xfrm>
          <a:prstGeom prst="rect">
            <a:avLst/>
          </a:prstGeom>
        </p:spPr>
      </p:pic>
      <p:graphicFrame>
        <p:nvGraphicFramePr>
          <p:cNvPr id="8" name="Table 8">
            <a:extLst>
              <a:ext uri="{FF2B5EF4-FFF2-40B4-BE49-F238E27FC236}">
                <a16:creationId xmlns:a16="http://schemas.microsoft.com/office/drawing/2014/main" id="{A19B6F51-130A-4252-BCE5-5E64F4322D9B}"/>
              </a:ext>
            </a:extLst>
          </p:cNvPr>
          <p:cNvGraphicFramePr>
            <a:graphicFrameLocks noGrp="1"/>
          </p:cNvGraphicFramePr>
          <p:nvPr>
            <p:extLst>
              <p:ext uri="{D42A27DB-BD31-4B8C-83A1-F6EECF244321}">
                <p14:modId xmlns:p14="http://schemas.microsoft.com/office/powerpoint/2010/main" val="2646057423"/>
              </p:ext>
            </p:extLst>
          </p:nvPr>
        </p:nvGraphicFramePr>
        <p:xfrm>
          <a:off x="311700" y="1561829"/>
          <a:ext cx="6096000" cy="3449942"/>
        </p:xfrm>
        <a:graphic>
          <a:graphicData uri="http://schemas.openxmlformats.org/drawingml/2006/table">
            <a:tbl>
              <a:tblPr firstRow="1" bandRow="1">
                <a:tableStyleId>{5C22544A-7EE6-4342-B048-85BDC9FD1C3A}</a:tableStyleId>
              </a:tblPr>
              <a:tblGrid>
                <a:gridCol w="3048000">
                  <a:extLst>
                    <a:ext uri="{9D8B030D-6E8A-4147-A177-3AD203B41FA5}">
                      <a16:colId xmlns:a16="http://schemas.microsoft.com/office/drawing/2014/main" val="4182203681"/>
                    </a:ext>
                  </a:extLst>
                </a:gridCol>
                <a:gridCol w="3048000">
                  <a:extLst>
                    <a:ext uri="{9D8B030D-6E8A-4147-A177-3AD203B41FA5}">
                      <a16:colId xmlns:a16="http://schemas.microsoft.com/office/drawing/2014/main" val="1269806233"/>
                    </a:ext>
                  </a:extLst>
                </a:gridCol>
              </a:tblGrid>
              <a:tr h="579742">
                <a:tc>
                  <a:txBody>
                    <a:bodyPr/>
                    <a:lstStyle/>
                    <a:p>
                      <a:r>
                        <a:rPr lang="en-IN" dirty="0">
                          <a:solidFill>
                            <a:schemeClr val="bg2"/>
                          </a:solidFill>
                          <a:latin typeface="Times New Roman" panose="02020603050405020304" pitchFamily="18" charset="0"/>
                          <a:cs typeface="Times New Roman" panose="02020603050405020304" pitchFamily="18" charset="0"/>
                        </a:rPr>
                        <a:t>Hardware</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r>
                        <a:rPr lang="en-IN" dirty="0">
                          <a:solidFill>
                            <a:schemeClr val="bg2"/>
                          </a:solidFill>
                          <a:latin typeface="Times New Roman" panose="02020603050405020304" pitchFamily="18" charset="0"/>
                          <a:cs typeface="Times New Roman" panose="02020603050405020304" pitchFamily="18" charset="0"/>
                        </a:rPr>
                        <a:t>Minimum Requirements</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1313937317"/>
                  </a:ext>
                </a:extLst>
              </a:tr>
              <a:tr h="370840">
                <a:tc>
                  <a:txBody>
                    <a:bodyPr/>
                    <a:lstStyle/>
                    <a:p>
                      <a:r>
                        <a:rPr lang="en-IN" dirty="0">
                          <a:solidFill>
                            <a:schemeClr val="bg2"/>
                          </a:solidFill>
                          <a:latin typeface="Times New Roman" panose="02020603050405020304" pitchFamily="18" charset="0"/>
                          <a:cs typeface="Times New Roman" panose="02020603050405020304" pitchFamily="18" charset="0"/>
                        </a:rPr>
                        <a:t>Computer</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r>
                        <a:rPr lang="en-IN" dirty="0">
                          <a:solidFill>
                            <a:schemeClr val="bg2"/>
                          </a:solidFill>
                          <a:latin typeface="Times New Roman" panose="02020603050405020304" pitchFamily="18" charset="0"/>
                          <a:cs typeface="Times New Roman" panose="02020603050405020304" pitchFamily="18" charset="0"/>
                        </a:rPr>
                        <a:t>4 GHz minimum, multicore-core processor</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2884500498"/>
                  </a:ext>
                </a:extLst>
              </a:tr>
              <a:tr h="370840">
                <a:tc>
                  <a:txBody>
                    <a:bodyPr/>
                    <a:lstStyle/>
                    <a:p>
                      <a:r>
                        <a:rPr lang="en-IN" dirty="0">
                          <a:solidFill>
                            <a:schemeClr val="bg2"/>
                          </a:solidFill>
                          <a:latin typeface="Times New Roman" panose="02020603050405020304" pitchFamily="18" charset="0"/>
                          <a:cs typeface="Times New Roman" panose="02020603050405020304" pitchFamily="18" charset="0"/>
                        </a:rPr>
                        <a:t>Raspberry Pi</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Raspberry Pi 4 Model-B with 8GB RAM</a:t>
                      </a:r>
                      <a:endParaRPr lang="en-IN" b="0"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1001871446"/>
                  </a:ext>
                </a:extLst>
              </a:tr>
              <a:tr h="370840">
                <a:tc>
                  <a:txBody>
                    <a:bodyPr/>
                    <a:lstStyle/>
                    <a:p>
                      <a:r>
                        <a:rPr lang="en-IN" dirty="0">
                          <a:solidFill>
                            <a:schemeClr val="bg2"/>
                          </a:solidFill>
                          <a:latin typeface="Times New Roman" panose="02020603050405020304" pitchFamily="18" charset="0"/>
                          <a:cs typeface="Times New Roman" panose="02020603050405020304" pitchFamily="18" charset="0"/>
                        </a:rPr>
                        <a:t>GSM Module </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SIM900A Modem is built with Dual Band GSM </a:t>
                      </a:r>
                      <a:endParaRPr lang="en-IN"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244439550"/>
                  </a:ext>
                </a:extLst>
              </a:tr>
              <a:tr h="225438">
                <a:tc>
                  <a:txBody>
                    <a:bodyPr/>
                    <a:lstStyle/>
                    <a:p>
                      <a:r>
                        <a:rPr lang="en-IN" dirty="0">
                          <a:solidFill>
                            <a:schemeClr val="bg2"/>
                          </a:solidFill>
                          <a:latin typeface="Times New Roman" panose="02020603050405020304" pitchFamily="18" charset="0"/>
                          <a:cs typeface="Times New Roman" panose="02020603050405020304" pitchFamily="18" charset="0"/>
                        </a:rPr>
                        <a:t>USB Cable</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pPr fontAlgn="base"/>
                      <a:r>
                        <a:rPr lang="en-IN"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Power/Charging, Data Transfer, </a:t>
                      </a:r>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Connector-A: 1 x USB (Type-A)</a:t>
                      </a:r>
                    </a:p>
                    <a:p>
                      <a:pPr fontAlgn="base"/>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Connector-B: 1 x USB (Type-C)</a:t>
                      </a:r>
                    </a:p>
                    <a:p>
                      <a:endParaRPr lang="en-IN"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2251305997"/>
                  </a:ext>
                </a:extLst>
              </a:tr>
              <a:tr h="370840">
                <a:tc>
                  <a:txBody>
                    <a:bodyPr/>
                    <a:lstStyle/>
                    <a:p>
                      <a:r>
                        <a:rPr lang="en-IN" dirty="0">
                          <a:solidFill>
                            <a:schemeClr val="bg2"/>
                          </a:solidFill>
                          <a:latin typeface="Times New Roman" panose="02020603050405020304" pitchFamily="18" charset="0"/>
                          <a:cs typeface="Times New Roman" panose="02020603050405020304" pitchFamily="18" charset="0"/>
                        </a:rPr>
                        <a:t>Web Camera</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tc>
                  <a:txBody>
                    <a:bodyPr/>
                    <a:lstStyle/>
                    <a:p>
                      <a:r>
                        <a:rPr lang="en-IN" dirty="0">
                          <a:solidFill>
                            <a:schemeClr val="bg2"/>
                          </a:solidFill>
                          <a:latin typeface="Times New Roman" panose="02020603050405020304" pitchFamily="18" charset="0"/>
                          <a:cs typeface="Times New Roman" panose="02020603050405020304" pitchFamily="18" charset="0"/>
                        </a:rPr>
                        <a:t>Quantum 720p Web Camera</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solidFill>
                      <a:schemeClr val="bg1"/>
                    </a:solidFill>
                  </a:tcPr>
                </a:tc>
                <a:extLst>
                  <a:ext uri="{0D108BD9-81ED-4DB2-BD59-A6C34878D82A}">
                    <a16:rowId xmlns:a16="http://schemas.microsoft.com/office/drawing/2014/main" val="3343472481"/>
                  </a:ext>
                </a:extLst>
              </a:tr>
            </a:tbl>
          </a:graphicData>
        </a:graphic>
      </p:graphicFrame>
      <p:pic>
        <p:nvPicPr>
          <p:cNvPr id="6" name="Picture 5">
            <a:extLst>
              <a:ext uri="{FF2B5EF4-FFF2-40B4-BE49-F238E27FC236}">
                <a16:creationId xmlns:a16="http://schemas.microsoft.com/office/drawing/2014/main" id="{BA0CA0A4-B817-47B5-90E4-6FE963110E2C}"/>
              </a:ext>
            </a:extLst>
          </p:cNvPr>
          <p:cNvPicPr>
            <a:picLocks noChangeAspect="1"/>
          </p:cNvPicPr>
          <p:nvPr/>
        </p:nvPicPr>
        <p:blipFill>
          <a:blip r:embed="rId3"/>
          <a:stretch>
            <a:fillRect/>
          </a:stretch>
        </p:blipFill>
        <p:spPr>
          <a:xfrm>
            <a:off x="6769232" y="2836891"/>
            <a:ext cx="1790303" cy="1511340"/>
          </a:xfrm>
          <a:prstGeom prst="rect">
            <a:avLst/>
          </a:prstGeom>
        </p:spPr>
      </p:pic>
      <p:sp>
        <p:nvSpPr>
          <p:cNvPr id="12" name="TextBox 11">
            <a:extLst>
              <a:ext uri="{FF2B5EF4-FFF2-40B4-BE49-F238E27FC236}">
                <a16:creationId xmlns:a16="http://schemas.microsoft.com/office/drawing/2014/main" id="{DB7C0FCF-27F5-428B-A117-9CC97DFE87AD}"/>
              </a:ext>
            </a:extLst>
          </p:cNvPr>
          <p:cNvSpPr txBox="1"/>
          <p:nvPr/>
        </p:nvSpPr>
        <p:spPr>
          <a:xfrm>
            <a:off x="6819900" y="2164080"/>
            <a:ext cx="1272540" cy="523220"/>
          </a:xfrm>
          <a:prstGeom prst="rect">
            <a:avLst/>
          </a:prstGeom>
          <a:noFill/>
        </p:spPr>
        <p:txBody>
          <a:bodyPr wrap="square" rtlCol="0">
            <a:spAutoFit/>
          </a:bodyPr>
          <a:lstStyle/>
          <a:p>
            <a:r>
              <a:rPr lang="en-IN" dirty="0"/>
              <a:t>Raspberry pi</a:t>
            </a:r>
          </a:p>
          <a:p>
            <a:endParaRPr lang="en-IN" dirty="0"/>
          </a:p>
        </p:txBody>
      </p:sp>
      <p:sp>
        <p:nvSpPr>
          <p:cNvPr id="13" name="TextBox 12">
            <a:extLst>
              <a:ext uri="{FF2B5EF4-FFF2-40B4-BE49-F238E27FC236}">
                <a16:creationId xmlns:a16="http://schemas.microsoft.com/office/drawing/2014/main" id="{CC1584DA-260F-4C6A-B2D6-EEB94DDDD1EC}"/>
              </a:ext>
            </a:extLst>
          </p:cNvPr>
          <p:cNvSpPr txBox="1"/>
          <p:nvPr/>
        </p:nvSpPr>
        <p:spPr>
          <a:xfrm>
            <a:off x="6819900" y="4348231"/>
            <a:ext cx="1739635" cy="307777"/>
          </a:xfrm>
          <a:prstGeom prst="rect">
            <a:avLst/>
          </a:prstGeom>
          <a:noFill/>
        </p:spPr>
        <p:txBody>
          <a:bodyPr wrap="square" rtlCol="0">
            <a:spAutoFit/>
          </a:bodyPr>
          <a:lstStyle/>
          <a:p>
            <a:r>
              <a:rPr lang="en-IN" dirty="0"/>
              <a:t>GSM Module</a:t>
            </a:r>
          </a:p>
        </p:txBody>
      </p:sp>
    </p:spTree>
    <p:extLst>
      <p:ext uri="{BB962C8B-B14F-4D97-AF65-F5344CB8AC3E}">
        <p14:creationId xmlns:p14="http://schemas.microsoft.com/office/powerpoint/2010/main" val="990721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B4C8BF-A667-4D0A-842F-CDF404B8F9EE}"/>
              </a:ext>
            </a:extLst>
          </p:cNvPr>
          <p:cNvSpPr>
            <a:spLocks noGrp="1"/>
          </p:cNvSpPr>
          <p:nvPr>
            <p:ph type="title"/>
          </p:nvPr>
        </p:nvSpPr>
        <p:spPr/>
        <p:txBody>
          <a:bodyPr>
            <a:normAutofit/>
          </a:bodyPr>
          <a:lstStyle/>
          <a:p>
            <a:r>
              <a:rPr lang="en-US" sz="2800" u="sng" dirty="0">
                <a:effectLst/>
                <a:latin typeface="Times New Roman" panose="02020603050405020304" pitchFamily="18" charset="0"/>
                <a:ea typeface="Times New Roman" panose="02020603050405020304" pitchFamily="18" charset="0"/>
              </a:rPr>
              <a:t>SYSTEM SPECIFICATIONS/TECHNOLOGY</a:t>
            </a:r>
            <a:endParaRPr lang="en-IN" sz="2800" u="sng" dirty="0"/>
          </a:p>
        </p:txBody>
      </p:sp>
      <p:sp>
        <p:nvSpPr>
          <p:cNvPr id="7" name="Text Placeholder 6">
            <a:extLst>
              <a:ext uri="{FF2B5EF4-FFF2-40B4-BE49-F238E27FC236}">
                <a16:creationId xmlns:a16="http://schemas.microsoft.com/office/drawing/2014/main" id="{1731CF08-88D6-41AB-B7BA-75CDBBBD59BB}"/>
              </a:ext>
            </a:extLst>
          </p:cNvPr>
          <p:cNvSpPr>
            <a:spLocks noGrp="1"/>
          </p:cNvSpPr>
          <p:nvPr>
            <p:ph type="body" idx="1"/>
          </p:nvPr>
        </p:nvSpPr>
        <p:spPr>
          <a:xfrm>
            <a:off x="250740" y="1021080"/>
            <a:ext cx="8520600" cy="3424111"/>
          </a:xfrm>
        </p:spPr>
        <p:txBody>
          <a:bodyPr>
            <a:normAutofit/>
          </a:bodyPr>
          <a:lstStyle/>
          <a:p>
            <a:pPr marL="114300" indent="0">
              <a:buNone/>
            </a:pPr>
            <a:r>
              <a:rPr lang="en-IN" sz="2100" dirty="0">
                <a:latin typeface="Times New Roman" panose="02020603050405020304" pitchFamily="18" charset="0"/>
                <a:cs typeface="Times New Roman" panose="02020603050405020304" pitchFamily="18" charset="0"/>
              </a:rPr>
              <a:t>Software Requirements</a:t>
            </a:r>
          </a:p>
          <a:p>
            <a:pPr marL="114300" indent="0">
              <a:buNone/>
            </a:pPr>
            <a:endParaRPr lang="en-IN" sz="1600" dirty="0">
              <a:latin typeface="Times New Roman" panose="02020603050405020304" pitchFamily="18" charset="0"/>
              <a:cs typeface="Times New Roman" panose="02020603050405020304" pitchFamily="18" charset="0"/>
            </a:endParaRPr>
          </a:p>
          <a:p>
            <a:pPr marL="114300" indent="0">
              <a:buNone/>
            </a:pP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DEE6B72-F08D-4D6E-A0F6-CBEE5F31889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13</a:t>
            </a:fld>
            <a:endParaRPr lang="en" dirty="0"/>
          </a:p>
        </p:txBody>
      </p:sp>
      <p:graphicFrame>
        <p:nvGraphicFramePr>
          <p:cNvPr id="10" name="Table 10">
            <a:extLst>
              <a:ext uri="{FF2B5EF4-FFF2-40B4-BE49-F238E27FC236}">
                <a16:creationId xmlns:a16="http://schemas.microsoft.com/office/drawing/2014/main" id="{99B48A90-17F9-4D12-B11E-532B96931EF7}"/>
              </a:ext>
            </a:extLst>
          </p:cNvPr>
          <p:cNvGraphicFramePr>
            <a:graphicFrameLocks noGrp="1"/>
          </p:cNvGraphicFramePr>
          <p:nvPr>
            <p:extLst>
              <p:ext uri="{D42A27DB-BD31-4B8C-83A1-F6EECF244321}">
                <p14:modId xmlns:p14="http://schemas.microsoft.com/office/powerpoint/2010/main" val="4158924010"/>
              </p:ext>
            </p:extLst>
          </p:nvPr>
        </p:nvGraphicFramePr>
        <p:xfrm>
          <a:off x="1386840" y="1531621"/>
          <a:ext cx="6248400" cy="3572105"/>
        </p:xfrm>
        <a:graphic>
          <a:graphicData uri="http://schemas.openxmlformats.org/drawingml/2006/table">
            <a:tbl>
              <a:tblPr firstRow="1" bandRow="1">
                <a:tableStyleId>{5C22544A-7EE6-4342-B048-85BDC9FD1C3A}</a:tableStyleId>
              </a:tblPr>
              <a:tblGrid>
                <a:gridCol w="2874264">
                  <a:extLst>
                    <a:ext uri="{9D8B030D-6E8A-4147-A177-3AD203B41FA5}">
                      <a16:colId xmlns:a16="http://schemas.microsoft.com/office/drawing/2014/main" val="3540727049"/>
                    </a:ext>
                  </a:extLst>
                </a:gridCol>
                <a:gridCol w="3374136">
                  <a:extLst>
                    <a:ext uri="{9D8B030D-6E8A-4147-A177-3AD203B41FA5}">
                      <a16:colId xmlns:a16="http://schemas.microsoft.com/office/drawing/2014/main" val="715892036"/>
                    </a:ext>
                  </a:extLst>
                </a:gridCol>
              </a:tblGrid>
              <a:tr h="315237">
                <a:tc>
                  <a:txBody>
                    <a:bodyPr/>
                    <a:lstStyle/>
                    <a:p>
                      <a:r>
                        <a:rPr lang="en-IN" b="1" dirty="0">
                          <a:solidFill>
                            <a:schemeClr val="bg2"/>
                          </a:solidFill>
                          <a:latin typeface="Times New Roman" panose="02020603050405020304" pitchFamily="18" charset="0"/>
                          <a:cs typeface="Times New Roman" panose="02020603050405020304" pitchFamily="18" charset="0"/>
                        </a:rPr>
                        <a:t>Software</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IN" b="1" dirty="0">
                          <a:solidFill>
                            <a:schemeClr val="bg2"/>
                          </a:solidFill>
                          <a:latin typeface="Times New Roman" panose="02020603050405020304" pitchFamily="18" charset="0"/>
                          <a:cs typeface="Times New Roman" panose="02020603050405020304" pitchFamily="18" charset="0"/>
                        </a:rPr>
                        <a:t>Minimum Requirements</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3326800276"/>
                  </a:ext>
                </a:extLst>
              </a:tr>
              <a:tr h="624708">
                <a:tc>
                  <a:txBody>
                    <a:bodyPr/>
                    <a:lstStyle/>
                    <a:p>
                      <a:r>
                        <a:rPr lang="en-IN" dirty="0">
                          <a:solidFill>
                            <a:schemeClr val="bg2"/>
                          </a:solidFill>
                          <a:latin typeface="Times New Roman" panose="02020603050405020304" pitchFamily="18" charset="0"/>
                          <a:cs typeface="Times New Roman" panose="02020603050405020304" pitchFamily="18" charset="0"/>
                        </a:rPr>
                        <a:t>VNC Viewer(OS Compatibility)</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VNC Viewer is used for local computers and mobile devices you want to control from</a:t>
                      </a:r>
                      <a:r>
                        <a:rPr lang="en-US" sz="1400" b="0" i="0" u="none" strike="noStrike" cap="none" dirty="0">
                          <a:solidFill>
                            <a:schemeClr val="dk1"/>
                          </a:solidFill>
                          <a:effectLst/>
                          <a:latin typeface="Times New Roman" panose="02020603050405020304" pitchFamily="18" charset="0"/>
                          <a:ea typeface="+mn-ea"/>
                          <a:cs typeface="Times New Roman" panose="02020603050405020304" pitchFamily="18" charset="0"/>
                          <a:sym typeface="Arial"/>
                        </a:rPr>
                        <a:t>.</a:t>
                      </a:r>
                      <a:endParaRPr lang="en-IN" dirty="0">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554499262"/>
                  </a:ext>
                </a:extLst>
              </a:tr>
              <a:tr h="624708">
                <a:tc>
                  <a:txBody>
                    <a:bodyPr/>
                    <a:lstStyle/>
                    <a:p>
                      <a:r>
                        <a:rPr lang="en-IN" dirty="0">
                          <a:solidFill>
                            <a:schemeClr val="bg2"/>
                          </a:solidFill>
                          <a:latin typeface="Times New Roman" panose="02020603050405020304" pitchFamily="18" charset="0"/>
                          <a:cs typeface="Times New Roman" panose="02020603050405020304" pitchFamily="18" charset="0"/>
                        </a:rPr>
                        <a:t>Python programming language</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US" sz="1400" dirty="0">
                          <a:solidFill>
                            <a:schemeClr val="bg2"/>
                          </a:solidFill>
                          <a:latin typeface="Times New Roman" panose="02020603050405020304" pitchFamily="18" charset="0"/>
                          <a:cs typeface="Times New Roman" panose="02020603050405020304" pitchFamily="18" charset="0"/>
                        </a:rPr>
                        <a:t>Python is modest, easy to learn. It is required for the programming of code related to raspberry Pi. </a:t>
                      </a:r>
                      <a:endParaRPr lang="en-IN" sz="1400"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1131469617"/>
                  </a:ext>
                </a:extLst>
              </a:tr>
              <a:tr h="315237">
                <a:tc>
                  <a:txBody>
                    <a:bodyPr/>
                    <a:lstStyle/>
                    <a:p>
                      <a:r>
                        <a:rPr lang="en-IN" dirty="0">
                          <a:solidFill>
                            <a:schemeClr val="bg2"/>
                          </a:solidFill>
                          <a:latin typeface="Times New Roman" panose="02020603050405020304" pitchFamily="18" charset="0"/>
                          <a:cs typeface="Times New Roman" panose="02020603050405020304" pitchFamily="18" charset="0"/>
                        </a:rPr>
                        <a:t>Email</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Electronic mail (email) is a method of exchanging messages ("mail") between people using electronic devices.</a:t>
                      </a:r>
                      <a:endParaRPr lang="en-IN" sz="1400"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2355416226"/>
                  </a:ext>
                </a:extLst>
              </a:tr>
              <a:tr h="621838">
                <a:tc>
                  <a:txBody>
                    <a:bodyPr/>
                    <a:lstStyle/>
                    <a:p>
                      <a:r>
                        <a:rPr lang="en-IN" dirty="0">
                          <a:solidFill>
                            <a:schemeClr val="bg2"/>
                          </a:solidFill>
                          <a:latin typeface="Times New Roman" panose="02020603050405020304" pitchFamily="18" charset="0"/>
                          <a:cs typeface="Times New Roman" panose="02020603050405020304" pitchFamily="18" charset="0"/>
                        </a:rPr>
                        <a:t>SMS</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US" sz="1400" b="0" i="0" u="none" strike="noStrike" cap="none" dirty="0">
                          <a:solidFill>
                            <a:schemeClr val="bg2"/>
                          </a:solidFill>
                          <a:effectLst/>
                          <a:latin typeface="Times New Roman" panose="02020603050405020304" pitchFamily="18" charset="0"/>
                          <a:ea typeface="+mn-ea"/>
                          <a:cs typeface="Times New Roman" panose="02020603050405020304" pitchFamily="18" charset="0"/>
                          <a:sym typeface="Arial"/>
                        </a:rPr>
                        <a:t>SMS stands for Short Message Service and is commonly known as texting. </a:t>
                      </a:r>
                      <a:endParaRPr lang="en-IN" dirty="0">
                        <a:solidFill>
                          <a:schemeClr val="bg2"/>
                        </a:solidFill>
                        <a:latin typeface="Times New Roman" panose="02020603050405020304" pitchFamily="18" charset="0"/>
                        <a:cs typeface="Times New Roman" panose="02020603050405020304" pitchFamily="18" charset="0"/>
                      </a:endParaRP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3529561293"/>
                  </a:ext>
                </a:extLst>
              </a:tr>
              <a:tr h="440470">
                <a:tc>
                  <a:txBody>
                    <a:bodyPr/>
                    <a:lstStyle/>
                    <a:p>
                      <a:r>
                        <a:rPr lang="en-IN" sz="1400" dirty="0">
                          <a:solidFill>
                            <a:schemeClr val="bg2"/>
                          </a:solidFill>
                          <a:latin typeface="Times New Roman" panose="02020603050405020304" pitchFamily="18" charset="0"/>
                          <a:cs typeface="Times New Roman" panose="02020603050405020304" pitchFamily="18" charset="0"/>
                        </a:rPr>
                        <a:t>Browser Support</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tc>
                  <a:txBody>
                    <a:bodyPr/>
                    <a:lstStyle/>
                    <a:p>
                      <a:r>
                        <a:rPr lang="en-IN" dirty="0">
                          <a:solidFill>
                            <a:schemeClr val="bg2"/>
                          </a:solidFill>
                          <a:latin typeface="Times New Roman" panose="02020603050405020304" pitchFamily="18" charset="0"/>
                          <a:cs typeface="Times New Roman" panose="02020603050405020304" pitchFamily="18" charset="0"/>
                        </a:rPr>
                        <a:t>Application supports all popular browsers.</a:t>
                      </a:r>
                    </a:p>
                  </a:txBody>
                  <a:tcPr>
                    <a:lnL w="12700" cap="flat" cmpd="sng" algn="ctr">
                      <a:solidFill>
                        <a:schemeClr val="bg2"/>
                      </a:solidFill>
                      <a:prstDash val="solid"/>
                      <a:round/>
                      <a:headEnd type="none" w="med" len="med"/>
                      <a:tailEnd type="none" w="med" len="med"/>
                    </a:lnL>
                    <a:lnR w="12700" cap="flat" cmpd="sng" algn="ctr">
                      <a:solidFill>
                        <a:schemeClr val="bg2"/>
                      </a:solidFill>
                      <a:prstDash val="solid"/>
                      <a:round/>
                      <a:headEnd type="none" w="med" len="med"/>
                      <a:tailEnd type="none" w="med" len="med"/>
                    </a:lnR>
                    <a:lnT w="12700" cap="flat" cmpd="sng" algn="ctr">
                      <a:solidFill>
                        <a:schemeClr val="bg2"/>
                      </a:solidFill>
                      <a:prstDash val="solid"/>
                      <a:round/>
                      <a:headEnd type="none" w="med" len="med"/>
                      <a:tailEnd type="none" w="med" len="med"/>
                    </a:lnT>
                    <a:lnB w="12700" cap="flat" cmpd="sng" algn="ctr">
                      <a:solidFill>
                        <a:schemeClr val="bg2"/>
                      </a:solidFill>
                      <a:prstDash val="solid"/>
                      <a:round/>
                      <a:headEnd type="none" w="med" len="med"/>
                      <a:tailEnd type="none" w="med" len="med"/>
                    </a:lnB>
                    <a:noFill/>
                  </a:tcPr>
                </a:tc>
                <a:extLst>
                  <a:ext uri="{0D108BD9-81ED-4DB2-BD59-A6C34878D82A}">
                    <a16:rowId xmlns:a16="http://schemas.microsoft.com/office/drawing/2014/main" val="599291641"/>
                  </a:ext>
                </a:extLst>
              </a:tr>
            </a:tbl>
          </a:graphicData>
        </a:graphic>
      </p:graphicFrame>
    </p:spTree>
    <p:extLst>
      <p:ext uri="{BB962C8B-B14F-4D97-AF65-F5344CB8AC3E}">
        <p14:creationId xmlns:p14="http://schemas.microsoft.com/office/powerpoint/2010/main" val="36245416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C7A94A-225E-4C5C-ACA8-ACA6B18E069A}"/>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USE CASE DIAGRAM</a:t>
            </a:r>
          </a:p>
        </p:txBody>
      </p:sp>
      <p:sp>
        <p:nvSpPr>
          <p:cNvPr id="4" name="Slide Number Placeholder 3">
            <a:extLst>
              <a:ext uri="{FF2B5EF4-FFF2-40B4-BE49-F238E27FC236}">
                <a16:creationId xmlns:a16="http://schemas.microsoft.com/office/drawing/2014/main" id="{01458167-0921-4F90-9555-D4E2626D50B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14</a:t>
            </a:fld>
            <a:endParaRPr lang="en" dirty="0"/>
          </a:p>
        </p:txBody>
      </p:sp>
      <p:pic>
        <p:nvPicPr>
          <p:cNvPr id="5" name="Picture 4">
            <a:extLst>
              <a:ext uri="{FF2B5EF4-FFF2-40B4-BE49-F238E27FC236}">
                <a16:creationId xmlns:a16="http://schemas.microsoft.com/office/drawing/2014/main" id="{1D8F3968-62D7-4CFD-8D39-C25E9C820F8E}"/>
              </a:ext>
            </a:extLst>
          </p:cNvPr>
          <p:cNvPicPr>
            <a:picLocks noChangeAspect="1"/>
          </p:cNvPicPr>
          <p:nvPr/>
        </p:nvPicPr>
        <p:blipFill>
          <a:blip r:embed="rId2"/>
          <a:stretch>
            <a:fillRect/>
          </a:stretch>
        </p:blipFill>
        <p:spPr>
          <a:xfrm>
            <a:off x="1697312" y="1106000"/>
            <a:ext cx="5351188" cy="3640562"/>
          </a:xfrm>
          <a:prstGeom prst="rect">
            <a:avLst/>
          </a:prstGeom>
        </p:spPr>
      </p:pic>
    </p:spTree>
    <p:extLst>
      <p:ext uri="{BB962C8B-B14F-4D97-AF65-F5344CB8AC3E}">
        <p14:creationId xmlns:p14="http://schemas.microsoft.com/office/powerpoint/2010/main" val="427405894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FA7A480-9052-4C64-AF2B-A7E9F20CD1A2}"/>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ACTIVITY DIAGRAM</a:t>
            </a:r>
          </a:p>
        </p:txBody>
      </p:sp>
      <p:sp>
        <p:nvSpPr>
          <p:cNvPr id="4" name="Slide Number Placeholder 3">
            <a:extLst>
              <a:ext uri="{FF2B5EF4-FFF2-40B4-BE49-F238E27FC236}">
                <a16:creationId xmlns:a16="http://schemas.microsoft.com/office/drawing/2014/main" id="{8E8F9815-028C-4942-A646-D400ABD438C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15</a:t>
            </a:fld>
            <a:endParaRPr lang="en" dirty="0"/>
          </a:p>
        </p:txBody>
      </p:sp>
      <p:pic>
        <p:nvPicPr>
          <p:cNvPr id="5" name="Picture 4">
            <a:extLst>
              <a:ext uri="{FF2B5EF4-FFF2-40B4-BE49-F238E27FC236}">
                <a16:creationId xmlns:a16="http://schemas.microsoft.com/office/drawing/2014/main" id="{380BFB1F-F42D-4B51-A1B9-C674EB6724FA}"/>
              </a:ext>
            </a:extLst>
          </p:cNvPr>
          <p:cNvPicPr>
            <a:picLocks noChangeAspect="1"/>
          </p:cNvPicPr>
          <p:nvPr/>
        </p:nvPicPr>
        <p:blipFill>
          <a:blip r:embed="rId2"/>
          <a:stretch>
            <a:fillRect/>
          </a:stretch>
        </p:blipFill>
        <p:spPr>
          <a:xfrm>
            <a:off x="3147061" y="1017731"/>
            <a:ext cx="3482340" cy="3797792"/>
          </a:xfrm>
          <a:prstGeom prst="rect">
            <a:avLst/>
          </a:prstGeom>
        </p:spPr>
      </p:pic>
    </p:spTree>
    <p:extLst>
      <p:ext uri="{BB962C8B-B14F-4D97-AF65-F5344CB8AC3E}">
        <p14:creationId xmlns:p14="http://schemas.microsoft.com/office/powerpoint/2010/main" val="236042934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893E203-819B-4958-8369-9731D95BDE86}"/>
              </a:ext>
            </a:extLst>
          </p:cNvPr>
          <p:cNvSpPr>
            <a:spLocks noGrp="1"/>
          </p:cNvSpPr>
          <p:nvPr>
            <p:ph type="title"/>
          </p:nvPr>
        </p:nvSpPr>
        <p:spPr>
          <a:xfrm>
            <a:off x="167640" y="228600"/>
            <a:ext cx="8664660" cy="877400"/>
          </a:xfrm>
        </p:spPr>
        <p:txBody>
          <a:bodyPr>
            <a:normAutofit/>
          </a:bodyPr>
          <a:lstStyle/>
          <a:p>
            <a:r>
              <a:rPr lang="en-IN" sz="2800" u="sng" dirty="0">
                <a:latin typeface="Times New Roman" panose="02020603050405020304" pitchFamily="18" charset="0"/>
                <a:cs typeface="Times New Roman" panose="02020603050405020304" pitchFamily="18" charset="0"/>
              </a:rPr>
              <a:t>SEQUENCE DIAGRAM</a:t>
            </a:r>
          </a:p>
        </p:txBody>
      </p:sp>
      <p:sp>
        <p:nvSpPr>
          <p:cNvPr id="4" name="Slide Number Placeholder 3">
            <a:extLst>
              <a:ext uri="{FF2B5EF4-FFF2-40B4-BE49-F238E27FC236}">
                <a16:creationId xmlns:a16="http://schemas.microsoft.com/office/drawing/2014/main" id="{A70866EF-D5B4-4DC0-9304-016BDF866AC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16</a:t>
            </a:fld>
            <a:endParaRPr lang="en" dirty="0"/>
          </a:p>
        </p:txBody>
      </p:sp>
      <p:pic>
        <p:nvPicPr>
          <p:cNvPr id="6" name="Picture 5">
            <a:extLst>
              <a:ext uri="{FF2B5EF4-FFF2-40B4-BE49-F238E27FC236}">
                <a16:creationId xmlns:a16="http://schemas.microsoft.com/office/drawing/2014/main" id="{B432656A-A7B2-43C0-B43A-CBC56D56E3E1}"/>
              </a:ext>
            </a:extLst>
          </p:cNvPr>
          <p:cNvPicPr>
            <a:picLocks noChangeAspect="1"/>
          </p:cNvPicPr>
          <p:nvPr/>
        </p:nvPicPr>
        <p:blipFill>
          <a:blip r:embed="rId2"/>
          <a:stretch>
            <a:fillRect/>
          </a:stretch>
        </p:blipFill>
        <p:spPr>
          <a:xfrm>
            <a:off x="1752777" y="1028021"/>
            <a:ext cx="5638446" cy="3981507"/>
          </a:xfrm>
          <a:prstGeom prst="rect">
            <a:avLst/>
          </a:prstGeom>
        </p:spPr>
      </p:pic>
    </p:spTree>
    <p:extLst>
      <p:ext uri="{BB962C8B-B14F-4D97-AF65-F5344CB8AC3E}">
        <p14:creationId xmlns:p14="http://schemas.microsoft.com/office/powerpoint/2010/main" val="26433743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E46395E-03B8-4050-870D-A8605B900FA6}"/>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FLOW DIAGRAM</a:t>
            </a:r>
          </a:p>
        </p:txBody>
      </p:sp>
      <p:sp>
        <p:nvSpPr>
          <p:cNvPr id="4" name="Slide Number Placeholder 3">
            <a:extLst>
              <a:ext uri="{FF2B5EF4-FFF2-40B4-BE49-F238E27FC236}">
                <a16:creationId xmlns:a16="http://schemas.microsoft.com/office/drawing/2014/main" id="{C37326BD-88EC-4C97-85F9-BF90C560187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17</a:t>
            </a:fld>
            <a:endParaRPr lang="en" dirty="0"/>
          </a:p>
        </p:txBody>
      </p:sp>
      <p:pic>
        <p:nvPicPr>
          <p:cNvPr id="5" name="Picture 4">
            <a:extLst>
              <a:ext uri="{FF2B5EF4-FFF2-40B4-BE49-F238E27FC236}">
                <a16:creationId xmlns:a16="http://schemas.microsoft.com/office/drawing/2014/main" id="{2F6BBF25-A707-4131-BE6A-4C9DBF5EF2F4}"/>
              </a:ext>
            </a:extLst>
          </p:cNvPr>
          <p:cNvPicPr>
            <a:picLocks noChangeAspect="1"/>
          </p:cNvPicPr>
          <p:nvPr/>
        </p:nvPicPr>
        <p:blipFill>
          <a:blip r:embed="rId2"/>
          <a:stretch>
            <a:fillRect/>
          </a:stretch>
        </p:blipFill>
        <p:spPr>
          <a:xfrm>
            <a:off x="3893820" y="760246"/>
            <a:ext cx="2389769" cy="3623008"/>
          </a:xfrm>
          <a:prstGeom prst="rect">
            <a:avLst/>
          </a:prstGeom>
        </p:spPr>
      </p:pic>
    </p:spTree>
    <p:extLst>
      <p:ext uri="{BB962C8B-B14F-4D97-AF65-F5344CB8AC3E}">
        <p14:creationId xmlns:p14="http://schemas.microsoft.com/office/powerpoint/2010/main" val="122661025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ABC001-2E97-45D5-B8C2-49A260821CFB}"/>
              </a:ext>
            </a:extLst>
          </p:cNvPr>
          <p:cNvSpPr>
            <a:spLocks noGrp="1"/>
          </p:cNvSpPr>
          <p:nvPr>
            <p:ph type="title"/>
          </p:nvPr>
        </p:nvSpPr>
        <p:spPr>
          <a:xfrm>
            <a:off x="372660" y="254957"/>
            <a:ext cx="8520600" cy="733500"/>
          </a:xfrm>
        </p:spPr>
        <p:txBody>
          <a:bodyPr>
            <a:normAutofit/>
          </a:bodyPr>
          <a:lstStyle/>
          <a:p>
            <a:r>
              <a:rPr lang="en-IN" sz="2800" u="sng" dirty="0">
                <a:effectLst/>
                <a:latin typeface="Times New Roman" panose="02020603050405020304" pitchFamily="18" charset="0"/>
                <a:ea typeface="Times New Roman" panose="02020603050405020304" pitchFamily="18" charset="0"/>
              </a:rPr>
              <a:t>ARCHITECTURE </a:t>
            </a:r>
            <a:r>
              <a:rPr lang="en-IN" sz="2800" u="sng" dirty="0">
                <a:latin typeface="Times New Roman" panose="02020603050405020304" pitchFamily="18" charset="0"/>
                <a:ea typeface="Times New Roman" panose="02020603050405020304" pitchFamily="18" charset="0"/>
              </a:rPr>
              <a:t>DIAGRAM</a:t>
            </a:r>
            <a:endParaRPr lang="en-IN" sz="2800" u="sng" dirty="0"/>
          </a:p>
        </p:txBody>
      </p:sp>
      <p:sp>
        <p:nvSpPr>
          <p:cNvPr id="4" name="Slide Number Placeholder 3">
            <a:extLst>
              <a:ext uri="{FF2B5EF4-FFF2-40B4-BE49-F238E27FC236}">
                <a16:creationId xmlns:a16="http://schemas.microsoft.com/office/drawing/2014/main" id="{F9893E0B-D536-49E7-8CA3-6C17726CBED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18</a:t>
            </a:fld>
            <a:endParaRPr lang="en" dirty="0"/>
          </a:p>
        </p:txBody>
      </p:sp>
      <p:pic>
        <p:nvPicPr>
          <p:cNvPr id="5" name="Picture 4">
            <a:extLst>
              <a:ext uri="{FF2B5EF4-FFF2-40B4-BE49-F238E27FC236}">
                <a16:creationId xmlns:a16="http://schemas.microsoft.com/office/drawing/2014/main" id="{238A67BF-FE62-4D46-9B6B-0B2E16BD235B}"/>
              </a:ext>
            </a:extLst>
          </p:cNvPr>
          <p:cNvPicPr>
            <a:picLocks noChangeAspect="1"/>
          </p:cNvPicPr>
          <p:nvPr/>
        </p:nvPicPr>
        <p:blipFill>
          <a:blip r:embed="rId2"/>
          <a:stretch>
            <a:fillRect/>
          </a:stretch>
        </p:blipFill>
        <p:spPr>
          <a:xfrm>
            <a:off x="930917" y="1316473"/>
            <a:ext cx="6536684" cy="3118367"/>
          </a:xfrm>
          <a:prstGeom prst="rect">
            <a:avLst/>
          </a:prstGeom>
        </p:spPr>
      </p:pic>
    </p:spTree>
    <p:extLst>
      <p:ext uri="{BB962C8B-B14F-4D97-AF65-F5344CB8AC3E}">
        <p14:creationId xmlns:p14="http://schemas.microsoft.com/office/powerpoint/2010/main" val="179931931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DF90C0F-775B-4CF8-B06F-5B45D152799B}"/>
              </a:ext>
            </a:extLst>
          </p:cNvPr>
          <p:cNvSpPr>
            <a:spLocks noGrp="1"/>
          </p:cNvSpPr>
          <p:nvPr>
            <p:ph type="title"/>
          </p:nvPr>
        </p:nvSpPr>
        <p:spPr/>
        <p:txBody>
          <a:bodyPr/>
          <a:lstStyle/>
          <a:p>
            <a:r>
              <a:rPr lang="en-IN" u="sng" dirty="0">
                <a:latin typeface="Times New Roman" panose="02020603050405020304" pitchFamily="18" charset="0"/>
                <a:cs typeface="Times New Roman" panose="02020603050405020304" pitchFamily="18" charset="0"/>
              </a:rPr>
              <a:t>DATASET DESCRIPTION</a:t>
            </a:r>
          </a:p>
        </p:txBody>
      </p:sp>
      <p:sp>
        <p:nvSpPr>
          <p:cNvPr id="3" name="Text Placeholder 2">
            <a:extLst>
              <a:ext uri="{FF2B5EF4-FFF2-40B4-BE49-F238E27FC236}">
                <a16:creationId xmlns:a16="http://schemas.microsoft.com/office/drawing/2014/main" id="{801E209E-E534-4C47-9B07-FC30C72F16CD}"/>
              </a:ext>
            </a:extLst>
          </p:cNvPr>
          <p:cNvSpPr>
            <a:spLocks noGrp="1"/>
          </p:cNvSpPr>
          <p:nvPr>
            <p:ph type="body" idx="1"/>
          </p:nvPr>
        </p:nvSpPr>
        <p:spPr/>
        <p:txBody>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Dataset is taken from Kaggle.</a:t>
            </a:r>
          </a:p>
          <a:p>
            <a:pPr>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There were many unique classes of disease in the sample. Tomato leaves and corn leaves of four types and nine types of leaf infected images are considered.</a:t>
            </a:r>
          </a:p>
          <a:p>
            <a:pPr>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We used leaf infected disease photo to identify the disease name.</a:t>
            </a:r>
          </a:p>
          <a:p>
            <a:pPr>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Preparing the dataset was the first stage in processing the existing dataset. </a:t>
            </a:r>
          </a:p>
          <a:p>
            <a:pPr>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Convolutional Neural Network process was used during this step as image data input, which eventually formed a model that assessed performance.</a:t>
            </a:r>
          </a:p>
          <a:p>
            <a:pPr>
              <a:buFont typeface="Wingdings" panose="05000000000000000000" pitchFamily="2" charset="2"/>
              <a:buChar char="Ø"/>
            </a:pPr>
            <a:r>
              <a:rPr lang="en-US" sz="1600" b="0" i="0" dirty="0">
                <a:solidFill>
                  <a:srgbClr val="202124"/>
                </a:solidFill>
                <a:effectLst/>
                <a:latin typeface="Times New Roman" panose="02020603050405020304" pitchFamily="18" charset="0"/>
                <a:cs typeface="Times New Roman" panose="02020603050405020304" pitchFamily="18" charset="0"/>
              </a:rPr>
              <a:t>CNNs are used for a variety of tasks in computer vision, primarily image classification and object detection. The open source TensorFlow framework </a:t>
            </a:r>
            <a:r>
              <a:rPr lang="en-US" sz="1600" i="0" dirty="0">
                <a:solidFill>
                  <a:srgbClr val="202124"/>
                </a:solidFill>
                <a:effectLst/>
                <a:latin typeface="Times New Roman" panose="02020603050405020304" pitchFamily="18" charset="0"/>
                <a:cs typeface="Times New Roman" panose="02020603050405020304" pitchFamily="18" charset="0"/>
              </a:rPr>
              <a:t>allows to create highly flexible CNN architectures for computer vision tasks.</a:t>
            </a:r>
          </a:p>
          <a:p>
            <a:pPr marL="114300" indent="0">
              <a:buNone/>
            </a:pPr>
            <a:endParaRPr lang="en-IN" sz="1600" dirty="0">
              <a:latin typeface="Times New Roman" panose="02020603050405020304" pitchFamily="18" charset="0"/>
              <a:cs typeface="Times New Roman" panose="02020603050405020304" pitchFamily="18" charset="0"/>
            </a:endParaRPr>
          </a:p>
          <a:p>
            <a:pPr>
              <a:buFont typeface="Wingdings" panose="05000000000000000000" pitchFamily="2" charset="2"/>
              <a:buChar char="Ø"/>
            </a:pPr>
            <a:endParaRPr lang="en-IN"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35484765-24F0-4ACB-BCB5-4E00CE1EAC1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19</a:t>
            </a:fld>
            <a:endParaRPr lang="en" dirty="0"/>
          </a:p>
        </p:txBody>
      </p:sp>
    </p:spTree>
    <p:extLst>
      <p:ext uri="{BB962C8B-B14F-4D97-AF65-F5344CB8AC3E}">
        <p14:creationId xmlns:p14="http://schemas.microsoft.com/office/powerpoint/2010/main" val="13677178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31C18-539F-431C-81D4-334AA6B646A9}"/>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TABLE OF CONTENTS</a:t>
            </a:r>
          </a:p>
        </p:txBody>
      </p:sp>
      <p:sp>
        <p:nvSpPr>
          <p:cNvPr id="3" name="Text Placeholder 2">
            <a:extLst>
              <a:ext uri="{FF2B5EF4-FFF2-40B4-BE49-F238E27FC236}">
                <a16:creationId xmlns:a16="http://schemas.microsoft.com/office/drawing/2014/main" id="{F5A43CAB-0AEC-4AD1-BA4D-0B99EEDE5835}"/>
              </a:ext>
            </a:extLst>
          </p:cNvPr>
          <p:cNvSpPr>
            <a:spLocks noGrp="1"/>
          </p:cNvSpPr>
          <p:nvPr>
            <p:ph type="body" idx="1"/>
          </p:nvPr>
        </p:nvSpPr>
        <p:spPr/>
        <p:txBody>
          <a:bodyPr>
            <a:normAutofit/>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INTRODUCTION</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LITERATURE SURVEY</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SOFTWARE AND HARDWARE SPECIFICATIONS</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PROPOSED SYSTEM DESIGN</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IMPLEMENTATION AND TESTING</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CONCLUSION and FUTURE SCOPE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REFERENCES</a:t>
            </a:r>
          </a:p>
        </p:txBody>
      </p:sp>
      <p:sp>
        <p:nvSpPr>
          <p:cNvPr id="4" name="Slide Number Placeholder 3">
            <a:extLst>
              <a:ext uri="{FF2B5EF4-FFF2-40B4-BE49-F238E27FC236}">
                <a16:creationId xmlns:a16="http://schemas.microsoft.com/office/drawing/2014/main" id="{E4F81D4F-8ED0-4702-8A92-71FB6A96B44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a:t>
            </a:fld>
            <a:endParaRPr lang="en" dirty="0"/>
          </a:p>
        </p:txBody>
      </p:sp>
    </p:spTree>
    <p:extLst>
      <p:ext uri="{BB962C8B-B14F-4D97-AF65-F5344CB8AC3E}">
        <p14:creationId xmlns:p14="http://schemas.microsoft.com/office/powerpoint/2010/main" val="11106275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646768-F10E-4AD2-BDD1-398D861800D2}"/>
              </a:ext>
            </a:extLst>
          </p:cNvPr>
          <p:cNvSpPr>
            <a:spLocks noGrp="1"/>
          </p:cNvSpPr>
          <p:nvPr>
            <p:ph type="title"/>
          </p:nvPr>
        </p:nvSpPr>
        <p:spPr>
          <a:xfrm>
            <a:off x="152400" y="243840"/>
            <a:ext cx="8679900" cy="862160"/>
          </a:xfrm>
        </p:spPr>
        <p:txBody>
          <a:bodyPr>
            <a:normAutofit/>
          </a:bodyPr>
          <a:lstStyle/>
          <a:p>
            <a:r>
              <a:rPr lang="en-IN" sz="2800" u="sng" dirty="0">
                <a:latin typeface="Times New Roman" panose="02020603050405020304" pitchFamily="18" charset="0"/>
                <a:cs typeface="Times New Roman" panose="02020603050405020304" pitchFamily="18" charset="0"/>
              </a:rPr>
              <a:t>CODE</a:t>
            </a:r>
          </a:p>
        </p:txBody>
      </p:sp>
      <p:sp>
        <p:nvSpPr>
          <p:cNvPr id="4" name="Slide Number Placeholder 3">
            <a:extLst>
              <a:ext uri="{FF2B5EF4-FFF2-40B4-BE49-F238E27FC236}">
                <a16:creationId xmlns:a16="http://schemas.microsoft.com/office/drawing/2014/main" id="{BF61DE78-B620-4251-890D-65B6FA1962D1}"/>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20</a:t>
            </a:fld>
            <a:endParaRPr lang="en" dirty="0"/>
          </a:p>
        </p:txBody>
      </p:sp>
      <p:pic>
        <p:nvPicPr>
          <p:cNvPr id="12" name="Picture 11">
            <a:extLst>
              <a:ext uri="{FF2B5EF4-FFF2-40B4-BE49-F238E27FC236}">
                <a16:creationId xmlns:a16="http://schemas.microsoft.com/office/drawing/2014/main" id="{D7833420-D702-47EB-9B1E-459409CB5F4B}"/>
              </a:ext>
            </a:extLst>
          </p:cNvPr>
          <p:cNvPicPr>
            <a:picLocks noChangeAspect="1"/>
          </p:cNvPicPr>
          <p:nvPr/>
        </p:nvPicPr>
        <p:blipFill>
          <a:blip r:embed="rId2"/>
          <a:stretch>
            <a:fillRect/>
          </a:stretch>
        </p:blipFill>
        <p:spPr>
          <a:xfrm>
            <a:off x="1981774" y="0"/>
            <a:ext cx="5180451" cy="5143500"/>
          </a:xfrm>
          <a:prstGeom prst="rect">
            <a:avLst/>
          </a:prstGeom>
        </p:spPr>
      </p:pic>
    </p:spTree>
    <p:extLst>
      <p:ext uri="{BB962C8B-B14F-4D97-AF65-F5344CB8AC3E}">
        <p14:creationId xmlns:p14="http://schemas.microsoft.com/office/powerpoint/2010/main" val="36501019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E6B93FDF-E809-460F-B3AC-7B87562BD15F}"/>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C1F98833-E166-4D1B-838A-73A2CD71641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21</a:t>
            </a:fld>
            <a:endParaRPr lang="en" dirty="0"/>
          </a:p>
        </p:txBody>
      </p:sp>
      <p:pic>
        <p:nvPicPr>
          <p:cNvPr id="7" name="Picture 6">
            <a:extLst>
              <a:ext uri="{FF2B5EF4-FFF2-40B4-BE49-F238E27FC236}">
                <a16:creationId xmlns:a16="http://schemas.microsoft.com/office/drawing/2014/main" id="{5E76E90A-33D5-41B3-9913-7B3431A51C4C}"/>
              </a:ext>
            </a:extLst>
          </p:cNvPr>
          <p:cNvPicPr>
            <a:picLocks noChangeAspect="1"/>
          </p:cNvPicPr>
          <p:nvPr/>
        </p:nvPicPr>
        <p:blipFill>
          <a:blip r:embed="rId2"/>
          <a:stretch>
            <a:fillRect/>
          </a:stretch>
        </p:blipFill>
        <p:spPr>
          <a:xfrm>
            <a:off x="212640" y="278130"/>
            <a:ext cx="8520600" cy="4587240"/>
          </a:xfrm>
          <a:prstGeom prst="rect">
            <a:avLst/>
          </a:prstGeom>
        </p:spPr>
      </p:pic>
    </p:spTree>
    <p:extLst>
      <p:ext uri="{BB962C8B-B14F-4D97-AF65-F5344CB8AC3E}">
        <p14:creationId xmlns:p14="http://schemas.microsoft.com/office/powerpoint/2010/main" val="293585183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12D790B-DE19-4CB7-A32C-D2F175CD949B}"/>
              </a:ext>
            </a:extLst>
          </p:cNvPr>
          <p:cNvSpPr>
            <a:spLocks noGrp="1"/>
          </p:cNvSpPr>
          <p:nvPr>
            <p:ph type="title"/>
          </p:nvPr>
        </p:nvSpPr>
        <p:spPr/>
        <p:txBody>
          <a:bodyPr/>
          <a:lstStyle/>
          <a:p>
            <a:endParaRPr lang="en-IN"/>
          </a:p>
        </p:txBody>
      </p:sp>
      <p:sp>
        <p:nvSpPr>
          <p:cNvPr id="3" name="Text Placeholder 2">
            <a:extLst>
              <a:ext uri="{FF2B5EF4-FFF2-40B4-BE49-F238E27FC236}">
                <a16:creationId xmlns:a16="http://schemas.microsoft.com/office/drawing/2014/main" id="{5EC6D3B0-A970-4547-99CF-2A10E6127E01}"/>
              </a:ext>
            </a:extLst>
          </p:cNvPr>
          <p:cNvSpPr>
            <a:spLocks noGrp="1"/>
          </p:cNvSpPr>
          <p:nvPr>
            <p:ph type="body" idx="1"/>
          </p:nvPr>
        </p:nvSpPr>
        <p:spPr/>
        <p:txBody>
          <a:bodyPr/>
          <a:lstStyle/>
          <a:p>
            <a:endParaRPr lang="en-IN" dirty="0"/>
          </a:p>
        </p:txBody>
      </p:sp>
      <p:sp>
        <p:nvSpPr>
          <p:cNvPr id="4" name="Slide Number Placeholder 3">
            <a:extLst>
              <a:ext uri="{FF2B5EF4-FFF2-40B4-BE49-F238E27FC236}">
                <a16:creationId xmlns:a16="http://schemas.microsoft.com/office/drawing/2014/main" id="{CB267AB5-E38A-4F5B-B257-960B2150BB9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22</a:t>
            </a:fld>
            <a:endParaRPr lang="en" dirty="0"/>
          </a:p>
        </p:txBody>
      </p:sp>
      <p:pic>
        <p:nvPicPr>
          <p:cNvPr id="6" name="Picture 5">
            <a:extLst>
              <a:ext uri="{FF2B5EF4-FFF2-40B4-BE49-F238E27FC236}">
                <a16:creationId xmlns:a16="http://schemas.microsoft.com/office/drawing/2014/main" id="{2921C66B-2450-4FDD-A5BD-ADB1A7910E5F}"/>
              </a:ext>
            </a:extLst>
          </p:cNvPr>
          <p:cNvPicPr>
            <a:picLocks noChangeAspect="1"/>
          </p:cNvPicPr>
          <p:nvPr/>
        </p:nvPicPr>
        <p:blipFill>
          <a:blip r:embed="rId2"/>
          <a:stretch>
            <a:fillRect/>
          </a:stretch>
        </p:blipFill>
        <p:spPr>
          <a:xfrm>
            <a:off x="76200" y="372500"/>
            <a:ext cx="9144000" cy="4311982"/>
          </a:xfrm>
          <a:prstGeom prst="rect">
            <a:avLst/>
          </a:prstGeom>
        </p:spPr>
      </p:pic>
    </p:spTree>
    <p:extLst>
      <p:ext uri="{BB962C8B-B14F-4D97-AF65-F5344CB8AC3E}">
        <p14:creationId xmlns:p14="http://schemas.microsoft.com/office/powerpoint/2010/main" val="19034973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780520-2C67-4DC7-A012-B988529D0160}"/>
              </a:ext>
            </a:extLst>
          </p:cNvPr>
          <p:cNvSpPr>
            <a:spLocks noGrp="1"/>
          </p:cNvSpPr>
          <p:nvPr>
            <p:ph type="title"/>
          </p:nvPr>
        </p:nvSpPr>
        <p:spPr>
          <a:xfrm>
            <a:off x="121920" y="65418"/>
            <a:ext cx="8748480" cy="808820"/>
          </a:xfrm>
        </p:spPr>
        <p:txBody>
          <a:bodyPr/>
          <a:lstStyle/>
          <a:p>
            <a:r>
              <a:rPr lang="en-IN" u="sng" dirty="0">
                <a:latin typeface="Times New Roman" panose="02020603050405020304" pitchFamily="18" charset="0"/>
                <a:cs typeface="Times New Roman" panose="02020603050405020304" pitchFamily="18" charset="0"/>
              </a:rPr>
              <a:t>OUTPUT (PLANT LEAF DISEASE DETECTION)</a:t>
            </a:r>
          </a:p>
        </p:txBody>
      </p:sp>
      <p:sp>
        <p:nvSpPr>
          <p:cNvPr id="4" name="Slide Number Placeholder 3">
            <a:extLst>
              <a:ext uri="{FF2B5EF4-FFF2-40B4-BE49-F238E27FC236}">
                <a16:creationId xmlns:a16="http://schemas.microsoft.com/office/drawing/2014/main" id="{8950E66A-C2C1-426A-AB20-A8A3158673F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23</a:t>
            </a:fld>
            <a:endParaRPr lang="en" dirty="0"/>
          </a:p>
        </p:txBody>
      </p:sp>
      <p:pic>
        <p:nvPicPr>
          <p:cNvPr id="5" name="Picture 4">
            <a:extLst>
              <a:ext uri="{FF2B5EF4-FFF2-40B4-BE49-F238E27FC236}">
                <a16:creationId xmlns:a16="http://schemas.microsoft.com/office/drawing/2014/main" id="{86025988-9C43-4637-82FA-87D5C09B4B5B}"/>
              </a:ext>
            </a:extLst>
          </p:cNvPr>
          <p:cNvPicPr>
            <a:picLocks noChangeAspect="1"/>
          </p:cNvPicPr>
          <p:nvPr/>
        </p:nvPicPr>
        <p:blipFill>
          <a:blip r:embed="rId2"/>
          <a:stretch>
            <a:fillRect/>
          </a:stretch>
        </p:blipFill>
        <p:spPr>
          <a:xfrm>
            <a:off x="1043940" y="1057889"/>
            <a:ext cx="6894794" cy="3626594"/>
          </a:xfrm>
          <a:prstGeom prst="rect">
            <a:avLst/>
          </a:prstGeom>
        </p:spPr>
      </p:pic>
    </p:spTree>
    <p:extLst>
      <p:ext uri="{BB962C8B-B14F-4D97-AF65-F5344CB8AC3E}">
        <p14:creationId xmlns:p14="http://schemas.microsoft.com/office/powerpoint/2010/main" val="309056471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803C7-E845-435E-9DDC-0647434B0CBC}"/>
              </a:ext>
            </a:extLst>
          </p:cNvPr>
          <p:cNvSpPr>
            <a:spLocks noGrp="1"/>
          </p:cNvSpPr>
          <p:nvPr>
            <p:ph type="title"/>
          </p:nvPr>
        </p:nvSpPr>
        <p:spPr>
          <a:xfrm>
            <a:off x="83820" y="0"/>
            <a:ext cx="8748480" cy="853394"/>
          </a:xfrm>
        </p:spPr>
        <p:txBody>
          <a:bodyPr/>
          <a:lstStyle/>
          <a:p>
            <a:r>
              <a:rPr lang="en-IN" u="sng" dirty="0">
                <a:latin typeface="Times New Roman" panose="02020603050405020304" pitchFamily="18" charset="0"/>
                <a:cs typeface="Times New Roman" panose="02020603050405020304" pitchFamily="18" charset="0"/>
              </a:rPr>
              <a:t>OUTPUT</a:t>
            </a:r>
          </a:p>
        </p:txBody>
      </p:sp>
      <p:sp>
        <p:nvSpPr>
          <p:cNvPr id="4" name="Slide Number Placeholder 3">
            <a:extLst>
              <a:ext uri="{FF2B5EF4-FFF2-40B4-BE49-F238E27FC236}">
                <a16:creationId xmlns:a16="http://schemas.microsoft.com/office/drawing/2014/main" id="{46F0F464-F3CF-4574-A98E-3D8606D232B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24</a:t>
            </a:fld>
            <a:endParaRPr lang="en" dirty="0"/>
          </a:p>
        </p:txBody>
      </p:sp>
      <p:pic>
        <p:nvPicPr>
          <p:cNvPr id="6" name="Picture 5">
            <a:extLst>
              <a:ext uri="{FF2B5EF4-FFF2-40B4-BE49-F238E27FC236}">
                <a16:creationId xmlns:a16="http://schemas.microsoft.com/office/drawing/2014/main" id="{5A6F35BC-5128-42B9-A279-8E2D292BDE82}"/>
              </a:ext>
            </a:extLst>
          </p:cNvPr>
          <p:cNvPicPr>
            <a:picLocks noChangeAspect="1"/>
          </p:cNvPicPr>
          <p:nvPr/>
        </p:nvPicPr>
        <p:blipFill>
          <a:blip r:embed="rId2"/>
          <a:stretch>
            <a:fillRect/>
          </a:stretch>
        </p:blipFill>
        <p:spPr>
          <a:xfrm>
            <a:off x="1122005" y="1219201"/>
            <a:ext cx="6726595" cy="3345384"/>
          </a:xfrm>
          <a:prstGeom prst="rect">
            <a:avLst/>
          </a:prstGeom>
        </p:spPr>
      </p:pic>
    </p:spTree>
    <p:extLst>
      <p:ext uri="{BB962C8B-B14F-4D97-AF65-F5344CB8AC3E}">
        <p14:creationId xmlns:p14="http://schemas.microsoft.com/office/powerpoint/2010/main" val="49797392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DDBA6EB-3414-43FA-867C-7E9241CDFE91}"/>
              </a:ext>
            </a:extLst>
          </p:cNvPr>
          <p:cNvSpPr>
            <a:spLocks noGrp="1"/>
          </p:cNvSpPr>
          <p:nvPr>
            <p:ph type="title"/>
          </p:nvPr>
        </p:nvSpPr>
        <p:spPr/>
        <p:txBody>
          <a:bodyPr/>
          <a:lstStyle/>
          <a:p>
            <a:r>
              <a:rPr lang="en-IN" u="sng" dirty="0">
                <a:latin typeface="Times New Roman" panose="02020603050405020304" pitchFamily="18" charset="0"/>
                <a:cs typeface="Times New Roman" panose="02020603050405020304" pitchFamily="18" charset="0"/>
              </a:rPr>
              <a:t>OUTPUT(EMAIL)</a:t>
            </a:r>
          </a:p>
        </p:txBody>
      </p:sp>
      <p:sp>
        <p:nvSpPr>
          <p:cNvPr id="4" name="Slide Number Placeholder 3">
            <a:extLst>
              <a:ext uri="{FF2B5EF4-FFF2-40B4-BE49-F238E27FC236}">
                <a16:creationId xmlns:a16="http://schemas.microsoft.com/office/drawing/2014/main" id="{E18530B0-1281-4F78-BA3E-FE3671EBBD37}"/>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25</a:t>
            </a:fld>
            <a:endParaRPr lang="en" dirty="0"/>
          </a:p>
        </p:txBody>
      </p:sp>
      <p:pic>
        <p:nvPicPr>
          <p:cNvPr id="5" name="Picture 4">
            <a:extLst>
              <a:ext uri="{FF2B5EF4-FFF2-40B4-BE49-F238E27FC236}">
                <a16:creationId xmlns:a16="http://schemas.microsoft.com/office/drawing/2014/main" id="{993F8984-96FE-418B-BE85-AECEF4C57D04}"/>
              </a:ext>
            </a:extLst>
          </p:cNvPr>
          <p:cNvPicPr>
            <a:picLocks noChangeAspect="1"/>
          </p:cNvPicPr>
          <p:nvPr/>
        </p:nvPicPr>
        <p:blipFill>
          <a:blip r:embed="rId2"/>
          <a:stretch>
            <a:fillRect/>
          </a:stretch>
        </p:blipFill>
        <p:spPr>
          <a:xfrm>
            <a:off x="1043940" y="1184971"/>
            <a:ext cx="6522720" cy="3420540"/>
          </a:xfrm>
          <a:prstGeom prst="rect">
            <a:avLst/>
          </a:prstGeom>
        </p:spPr>
      </p:pic>
    </p:spTree>
    <p:extLst>
      <p:ext uri="{BB962C8B-B14F-4D97-AF65-F5344CB8AC3E}">
        <p14:creationId xmlns:p14="http://schemas.microsoft.com/office/powerpoint/2010/main" val="25076831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7113C06-244D-4FCB-A56E-5442A39CF5C6}"/>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OUTPUT</a:t>
            </a:r>
          </a:p>
        </p:txBody>
      </p:sp>
      <p:sp>
        <p:nvSpPr>
          <p:cNvPr id="4" name="Slide Number Placeholder 3">
            <a:extLst>
              <a:ext uri="{FF2B5EF4-FFF2-40B4-BE49-F238E27FC236}">
                <a16:creationId xmlns:a16="http://schemas.microsoft.com/office/drawing/2014/main" id="{CC6FB03F-400D-426B-B062-64FC884F3F7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26</a:t>
            </a:fld>
            <a:endParaRPr lang="en" dirty="0"/>
          </a:p>
        </p:txBody>
      </p:sp>
      <p:pic>
        <p:nvPicPr>
          <p:cNvPr id="8" name="Picture 7">
            <a:extLst>
              <a:ext uri="{FF2B5EF4-FFF2-40B4-BE49-F238E27FC236}">
                <a16:creationId xmlns:a16="http://schemas.microsoft.com/office/drawing/2014/main" id="{8FBBC235-26E9-4181-A4D5-9B62B88EF8B8}"/>
              </a:ext>
            </a:extLst>
          </p:cNvPr>
          <p:cNvPicPr>
            <a:picLocks noChangeAspect="1"/>
          </p:cNvPicPr>
          <p:nvPr/>
        </p:nvPicPr>
        <p:blipFill>
          <a:blip r:embed="rId2"/>
          <a:stretch>
            <a:fillRect/>
          </a:stretch>
        </p:blipFill>
        <p:spPr>
          <a:xfrm>
            <a:off x="1214536" y="1187114"/>
            <a:ext cx="6449848" cy="3405520"/>
          </a:xfrm>
          <a:prstGeom prst="rect">
            <a:avLst/>
          </a:prstGeom>
        </p:spPr>
      </p:pic>
    </p:spTree>
    <p:extLst>
      <p:ext uri="{BB962C8B-B14F-4D97-AF65-F5344CB8AC3E}">
        <p14:creationId xmlns:p14="http://schemas.microsoft.com/office/powerpoint/2010/main" val="3841562431"/>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802F6C-D350-4C87-8033-8C7153EA6D59}"/>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OUTPUT</a:t>
            </a:r>
          </a:p>
        </p:txBody>
      </p:sp>
      <p:sp>
        <p:nvSpPr>
          <p:cNvPr id="4" name="Slide Number Placeholder 3">
            <a:extLst>
              <a:ext uri="{FF2B5EF4-FFF2-40B4-BE49-F238E27FC236}">
                <a16:creationId xmlns:a16="http://schemas.microsoft.com/office/drawing/2014/main" id="{A6DDA5F1-B165-47EF-9DD8-C07130979735}"/>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27</a:t>
            </a:fld>
            <a:endParaRPr lang="en" dirty="0"/>
          </a:p>
        </p:txBody>
      </p:sp>
      <p:pic>
        <p:nvPicPr>
          <p:cNvPr id="8" name="Picture 7">
            <a:extLst>
              <a:ext uri="{FF2B5EF4-FFF2-40B4-BE49-F238E27FC236}">
                <a16:creationId xmlns:a16="http://schemas.microsoft.com/office/drawing/2014/main" id="{8CD5C10B-F635-4059-A8DB-87A0BFB82F36}"/>
              </a:ext>
            </a:extLst>
          </p:cNvPr>
          <p:cNvPicPr>
            <a:picLocks noChangeAspect="1"/>
          </p:cNvPicPr>
          <p:nvPr/>
        </p:nvPicPr>
        <p:blipFill>
          <a:blip r:embed="rId2"/>
          <a:stretch>
            <a:fillRect/>
          </a:stretch>
        </p:blipFill>
        <p:spPr>
          <a:xfrm>
            <a:off x="1204316" y="1106000"/>
            <a:ext cx="6460068" cy="3537152"/>
          </a:xfrm>
          <a:prstGeom prst="rect">
            <a:avLst/>
          </a:prstGeom>
        </p:spPr>
      </p:pic>
    </p:spTree>
    <p:extLst>
      <p:ext uri="{BB962C8B-B14F-4D97-AF65-F5344CB8AC3E}">
        <p14:creationId xmlns:p14="http://schemas.microsoft.com/office/powerpoint/2010/main" val="1246498150"/>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3BE4A9-2CEB-4EDB-B968-D641C464F3B3}"/>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OUTPUT</a:t>
            </a:r>
          </a:p>
        </p:txBody>
      </p:sp>
      <p:sp>
        <p:nvSpPr>
          <p:cNvPr id="4" name="Slide Number Placeholder 3">
            <a:extLst>
              <a:ext uri="{FF2B5EF4-FFF2-40B4-BE49-F238E27FC236}">
                <a16:creationId xmlns:a16="http://schemas.microsoft.com/office/drawing/2014/main" id="{F4B64A46-A956-49BC-9037-4E4008DB007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28</a:t>
            </a:fld>
            <a:endParaRPr lang="en" dirty="0"/>
          </a:p>
        </p:txBody>
      </p:sp>
      <p:pic>
        <p:nvPicPr>
          <p:cNvPr id="6" name="Picture 5">
            <a:extLst>
              <a:ext uri="{FF2B5EF4-FFF2-40B4-BE49-F238E27FC236}">
                <a16:creationId xmlns:a16="http://schemas.microsoft.com/office/drawing/2014/main" id="{98FF4BC7-20C4-4A7F-97A9-BA7848B4DB38}"/>
              </a:ext>
            </a:extLst>
          </p:cNvPr>
          <p:cNvPicPr>
            <a:picLocks noChangeAspect="1"/>
          </p:cNvPicPr>
          <p:nvPr/>
        </p:nvPicPr>
        <p:blipFill>
          <a:blip r:embed="rId2"/>
          <a:stretch>
            <a:fillRect/>
          </a:stretch>
        </p:blipFill>
        <p:spPr>
          <a:xfrm>
            <a:off x="1703070" y="1341179"/>
            <a:ext cx="5737860" cy="3227546"/>
          </a:xfrm>
          <a:prstGeom prst="rect">
            <a:avLst/>
          </a:prstGeom>
        </p:spPr>
      </p:pic>
    </p:spTree>
    <p:extLst>
      <p:ext uri="{BB962C8B-B14F-4D97-AF65-F5344CB8AC3E}">
        <p14:creationId xmlns:p14="http://schemas.microsoft.com/office/powerpoint/2010/main" val="364139333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6123DF-9E4B-4C69-B388-DE5CE21C00B8}"/>
              </a:ext>
            </a:extLst>
          </p:cNvPr>
          <p:cNvSpPr>
            <a:spLocks noGrp="1"/>
          </p:cNvSpPr>
          <p:nvPr>
            <p:ph type="title"/>
          </p:nvPr>
        </p:nvSpPr>
        <p:spPr/>
        <p:txBody>
          <a:bodyPr>
            <a:normAutofit/>
          </a:bodyPr>
          <a:lstStyle/>
          <a:p>
            <a:r>
              <a:rPr lang="en-IN" sz="2800" u="sng" dirty="0">
                <a:latin typeface="Times New Roman" panose="02020603050405020304" pitchFamily="18" charset="0"/>
                <a:cs typeface="Times New Roman" panose="02020603050405020304" pitchFamily="18" charset="0"/>
              </a:rPr>
              <a:t>OUTPUT(SMS)</a:t>
            </a:r>
          </a:p>
        </p:txBody>
      </p:sp>
      <p:sp>
        <p:nvSpPr>
          <p:cNvPr id="4" name="Slide Number Placeholder 3">
            <a:extLst>
              <a:ext uri="{FF2B5EF4-FFF2-40B4-BE49-F238E27FC236}">
                <a16:creationId xmlns:a16="http://schemas.microsoft.com/office/drawing/2014/main" id="{6C79A09C-ED9F-4A9C-AFD7-B92F49CD09B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29</a:t>
            </a:fld>
            <a:endParaRPr lang="en" dirty="0"/>
          </a:p>
        </p:txBody>
      </p:sp>
      <p:pic>
        <p:nvPicPr>
          <p:cNvPr id="5" name="Picture 4">
            <a:extLst>
              <a:ext uri="{FF2B5EF4-FFF2-40B4-BE49-F238E27FC236}">
                <a16:creationId xmlns:a16="http://schemas.microsoft.com/office/drawing/2014/main" id="{3665BABF-0E39-4263-AC16-133F32824E86}"/>
              </a:ext>
            </a:extLst>
          </p:cNvPr>
          <p:cNvPicPr>
            <a:picLocks noChangeAspect="1"/>
          </p:cNvPicPr>
          <p:nvPr/>
        </p:nvPicPr>
        <p:blipFill>
          <a:blip r:embed="rId2"/>
          <a:stretch>
            <a:fillRect/>
          </a:stretch>
        </p:blipFill>
        <p:spPr>
          <a:xfrm>
            <a:off x="3405226" y="602405"/>
            <a:ext cx="4259158" cy="4278877"/>
          </a:xfrm>
          <a:prstGeom prst="rect">
            <a:avLst/>
          </a:prstGeom>
        </p:spPr>
      </p:pic>
    </p:spTree>
    <p:extLst>
      <p:ext uri="{BB962C8B-B14F-4D97-AF65-F5344CB8AC3E}">
        <p14:creationId xmlns:p14="http://schemas.microsoft.com/office/powerpoint/2010/main" val="148388152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7"/>
        <p:cNvGrpSpPr/>
        <p:nvPr/>
      </p:nvGrpSpPr>
      <p:grpSpPr>
        <a:xfrm>
          <a:off x="0" y="0"/>
          <a:ext cx="0" cy="0"/>
          <a:chOff x="0" y="0"/>
          <a:chExt cx="0" cy="0"/>
        </a:xfrm>
      </p:grpSpPr>
      <p:sp>
        <p:nvSpPr>
          <p:cNvPr id="78" name="Google Shape;78;p14"/>
          <p:cNvSpPr txBox="1">
            <a:spLocks noGrp="1"/>
          </p:cNvSpPr>
          <p:nvPr>
            <p:ph type="title"/>
          </p:nvPr>
        </p:nvSpPr>
        <p:spPr>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800" u="sng" dirty="0">
                <a:latin typeface="Times New Roman" panose="02020603050405020304" pitchFamily="18" charset="0"/>
                <a:cs typeface="Times New Roman" panose="02020603050405020304" pitchFamily="18" charset="0"/>
              </a:rPr>
              <a:t>ABSTRACT</a:t>
            </a:r>
            <a:r>
              <a:rPr lang="en" dirty="0">
                <a:latin typeface="Times New Roman" panose="02020603050405020304" pitchFamily="18" charset="0"/>
                <a:cs typeface="Times New Roman" panose="02020603050405020304" pitchFamily="18" charset="0"/>
              </a:rPr>
              <a:t> </a:t>
            </a:r>
            <a:endParaRPr dirty="0">
              <a:latin typeface="Times New Roman" panose="02020603050405020304" pitchFamily="18" charset="0"/>
              <a:cs typeface="Times New Roman" panose="02020603050405020304" pitchFamily="18" charset="0"/>
            </a:endParaRPr>
          </a:p>
        </p:txBody>
      </p:sp>
      <p:sp>
        <p:nvSpPr>
          <p:cNvPr id="79" name="Google Shape;79;p14"/>
          <p:cNvSpPr txBox="1">
            <a:spLocks noGrp="1"/>
          </p:cNvSpPr>
          <p:nvPr>
            <p:ph type="body" idx="1"/>
          </p:nvPr>
        </p:nvSpPr>
        <p:spPr>
          <a:xfrm>
            <a:off x="380856" y="1338197"/>
            <a:ext cx="8520600" cy="3495060"/>
          </a:xfrm>
          <a:prstGeom prst="rect">
            <a:avLst/>
          </a:prstGeom>
        </p:spPr>
        <p:txBody>
          <a:bodyPr spcFirstLastPara="1" wrap="square" lIns="91425" tIns="91425" rIns="91425" bIns="91425" anchor="t" anchorCtr="0">
            <a:normAutofit fontScale="85000" lnSpcReduction="10000"/>
          </a:bodyPr>
          <a:lstStyle/>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This project is about a framework utilizing raspberry PI to detect and prevent plant disease from spreading. </a:t>
            </a:r>
          </a:p>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In pharmaceutical research, the recognition of leaf ailment is essential and a critical theme for research, because it has the advantages of monitoring crops in the field in the form and thus automatically detects symptoms of disease by image processing </a:t>
            </a:r>
            <a:r>
              <a:rPr lang="en-US" sz="1900" dirty="0">
                <a:solidFill>
                  <a:srgbClr val="333333"/>
                </a:solidFill>
                <a:latin typeface="Times New Roman" panose="02020603050405020304" pitchFamily="18" charset="0"/>
                <a:cs typeface="Times New Roman" panose="02020603050405020304" pitchFamily="18" charset="0"/>
              </a:rPr>
              <a:t>.</a:t>
            </a:r>
          </a:p>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The term disease refers to the type of plant damage. </a:t>
            </a:r>
          </a:p>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This project </a:t>
            </a:r>
            <a:r>
              <a:rPr lang="en-US" sz="1900" dirty="0">
                <a:solidFill>
                  <a:srgbClr val="333333"/>
                </a:solidFill>
                <a:latin typeface="Times New Roman" panose="02020603050405020304" pitchFamily="18" charset="0"/>
                <a:cs typeface="Times New Roman" panose="02020603050405020304" pitchFamily="18" charset="0"/>
              </a:rPr>
              <a:t>aims </a:t>
            </a:r>
            <a:r>
              <a:rPr lang="en-US" sz="1900" b="0" i="0" dirty="0">
                <a:solidFill>
                  <a:srgbClr val="333333"/>
                </a:solidFill>
                <a:effectLst/>
                <a:latin typeface="Times New Roman" panose="02020603050405020304" pitchFamily="18" charset="0"/>
                <a:cs typeface="Times New Roman" panose="02020603050405020304" pitchFamily="18" charset="0"/>
              </a:rPr>
              <a:t>to use the strategy to recognizing plant infections utilizing picture preparing and alarming the ailment brought about by email and SMS .</a:t>
            </a:r>
          </a:p>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Automatic detection of symptoms of disease is useful for upgrading agricultural products. </a:t>
            </a:r>
          </a:p>
          <a:p>
            <a:pPr>
              <a:buFont typeface="Wingdings" panose="05000000000000000000" pitchFamily="2" charset="2"/>
              <a:buChar char="Ø"/>
            </a:pPr>
            <a:r>
              <a:rPr lang="en-US" sz="1900" b="0" i="0" dirty="0">
                <a:solidFill>
                  <a:srgbClr val="333333"/>
                </a:solidFill>
                <a:effectLst/>
                <a:latin typeface="Times New Roman" panose="02020603050405020304" pitchFamily="18" charset="0"/>
                <a:cs typeface="Times New Roman" panose="02020603050405020304" pitchFamily="18" charset="0"/>
              </a:rPr>
              <a:t>Completely automatic design and implementation of these technologies will make a significant contribution to the chemical application. The cost of pesticides and other products will be reduced. This will lead to an increase in farm productivity.</a:t>
            </a:r>
            <a:endParaRPr lang="en-US" sz="1900" dirty="0">
              <a:solidFill>
                <a:srgbClr val="212529"/>
              </a:solidFill>
              <a:effectLst/>
              <a:latin typeface="Times New Roman" panose="02020603050405020304" pitchFamily="18" charset="0"/>
              <a:ea typeface="Calibri" panose="020F0502020204030204" pitchFamily="34" charset="0"/>
              <a:cs typeface="Times New Roman" panose="02020603050405020304" pitchFamily="18" charset="0"/>
            </a:endParaRPr>
          </a:p>
          <a:p>
            <a:pPr marL="114300" indent="0">
              <a:buNone/>
            </a:pPr>
            <a:endParaRPr lang="en-US" sz="1900" dirty="0">
              <a:solidFill>
                <a:srgbClr val="212529"/>
              </a:solidFill>
              <a:effectLst/>
              <a:latin typeface="Times New Roman" panose="02020603050405020304" pitchFamily="18" charset="0"/>
              <a:ea typeface="Calibri" panose="020F0502020204030204" pitchFamily="34" charset="0"/>
              <a:cs typeface="Times New Roman" panose="02020603050405020304" pitchFamily="18" charset="0"/>
            </a:endParaRPr>
          </a:p>
          <a:p>
            <a:pPr>
              <a:buFont typeface="Wingdings" panose="05000000000000000000" pitchFamily="2" charset="2"/>
              <a:buChar char="Ø"/>
            </a:pPr>
            <a:endParaRPr lang="en-IN" sz="1800" dirty="0">
              <a:effectLst/>
              <a:latin typeface="Times New Roman" panose="02020603050405020304" pitchFamily="18" charset="0"/>
              <a:ea typeface="Calibri" panose="020F0502020204030204" pitchFamily="34" charset="0"/>
              <a:cs typeface="Times New Roman" panose="02020603050405020304" pitchFamily="18" charset="0"/>
            </a:endParaRPr>
          </a:p>
          <a:p>
            <a:pPr marL="114300" lvl="0" indent="0" algn="l" rtl="0">
              <a:spcBef>
                <a:spcPts val="0"/>
              </a:spcBef>
              <a:spcAft>
                <a:spcPts val="0"/>
              </a:spcAft>
              <a:buSzPts val="1800"/>
              <a:buNone/>
            </a:pPr>
            <a:endParaRPr dirty="0"/>
          </a:p>
          <a:p>
            <a:pPr marL="457200" lvl="0" indent="-342900" algn="l" rtl="0">
              <a:spcBef>
                <a:spcPts val="0"/>
              </a:spcBef>
              <a:spcAft>
                <a:spcPts val="0"/>
              </a:spcAft>
              <a:buSzPts val="1800"/>
              <a:buChar char="●"/>
            </a:pPr>
            <a:endParaRPr dirty="0"/>
          </a:p>
        </p:txBody>
      </p:sp>
      <p:sp>
        <p:nvSpPr>
          <p:cNvPr id="3" name="Slide Number Placeholder 2">
            <a:extLst>
              <a:ext uri="{FF2B5EF4-FFF2-40B4-BE49-F238E27FC236}">
                <a16:creationId xmlns:a16="http://schemas.microsoft.com/office/drawing/2014/main" id="{96B32ECB-C516-4DF3-A52B-E4D05CD3646F}"/>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a:t>
            </a:fld>
            <a:endParaRPr lang="en" dirty="0"/>
          </a:p>
        </p:txBody>
      </p:sp>
      <p:pic>
        <p:nvPicPr>
          <p:cNvPr id="6" name="Picture 5">
            <a:extLst>
              <a:ext uri="{FF2B5EF4-FFF2-40B4-BE49-F238E27FC236}">
                <a16:creationId xmlns:a16="http://schemas.microsoft.com/office/drawing/2014/main" id="{7AAC3E0D-9928-44A9-960C-829690F857F8}"/>
              </a:ext>
            </a:extLst>
          </p:cNvPr>
          <p:cNvPicPr>
            <a:picLocks noChangeAspect="1"/>
          </p:cNvPicPr>
          <p:nvPr/>
        </p:nvPicPr>
        <p:blipFill>
          <a:blip r:embed="rId3"/>
          <a:stretch>
            <a:fillRect/>
          </a:stretch>
        </p:blipFill>
        <p:spPr>
          <a:xfrm>
            <a:off x="7366000" y="50677"/>
            <a:ext cx="1645794" cy="1151298"/>
          </a:xfrm>
          <a:prstGeom prst="rect">
            <a:avLst/>
          </a:prstGeom>
        </p:spPr>
      </p:pic>
      <p:sp>
        <p:nvSpPr>
          <p:cNvPr id="2" name="TextBox 1">
            <a:extLst>
              <a:ext uri="{FF2B5EF4-FFF2-40B4-BE49-F238E27FC236}">
                <a16:creationId xmlns:a16="http://schemas.microsoft.com/office/drawing/2014/main" id="{1BBEFAB7-9406-4471-B19B-C2B2D363C9F7}"/>
              </a:ext>
            </a:extLst>
          </p:cNvPr>
          <p:cNvSpPr txBox="1"/>
          <p:nvPr/>
        </p:nvSpPr>
        <p:spPr>
          <a:xfrm>
            <a:off x="7526866" y="1188114"/>
            <a:ext cx="1484927" cy="307777"/>
          </a:xfrm>
          <a:prstGeom prst="rect">
            <a:avLst/>
          </a:prstGeom>
          <a:noFill/>
        </p:spPr>
        <p:txBody>
          <a:bodyPr wrap="square" rtlCol="0">
            <a:spAutoFit/>
          </a:bodyPr>
          <a:lstStyle/>
          <a:p>
            <a:r>
              <a:rPr lang="en-IN" dirty="0"/>
              <a:t>Fig 1:leaf spots</a:t>
            </a: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C3EC532-99BB-42DE-BAF3-9703BECC8581}"/>
              </a:ext>
            </a:extLst>
          </p:cNvPr>
          <p:cNvSpPr>
            <a:spLocks noGrp="1"/>
          </p:cNvSpPr>
          <p:nvPr>
            <p:ph type="title"/>
          </p:nvPr>
        </p:nvSpPr>
        <p:spPr>
          <a:xfrm>
            <a:off x="365488" y="184973"/>
            <a:ext cx="8520600" cy="733500"/>
          </a:xfrm>
        </p:spPr>
        <p:txBody>
          <a:bodyPr>
            <a:normAutofit/>
          </a:bodyPr>
          <a:lstStyle/>
          <a:p>
            <a:r>
              <a:rPr lang="en-IN" sz="2800" u="sng" dirty="0">
                <a:effectLst/>
                <a:latin typeface="Times New Roman" panose="02020603050405020304" pitchFamily="18" charset="0"/>
                <a:ea typeface="Times New Roman" panose="02020603050405020304" pitchFamily="18" charset="0"/>
              </a:rPr>
              <a:t>CONCLUSION </a:t>
            </a:r>
            <a:endParaRPr lang="en-IN" sz="2800" u="sng" dirty="0"/>
          </a:p>
        </p:txBody>
      </p:sp>
      <p:sp>
        <p:nvSpPr>
          <p:cNvPr id="3" name="Text Placeholder 2">
            <a:extLst>
              <a:ext uri="{FF2B5EF4-FFF2-40B4-BE49-F238E27FC236}">
                <a16:creationId xmlns:a16="http://schemas.microsoft.com/office/drawing/2014/main" id="{DC2BC3E5-2A74-441D-BC50-56B7E61DCDD5}"/>
              </a:ext>
            </a:extLst>
          </p:cNvPr>
          <p:cNvSpPr>
            <a:spLocks noGrp="1"/>
          </p:cNvSpPr>
          <p:nvPr>
            <p:ph type="body" idx="1"/>
          </p:nvPr>
        </p:nvSpPr>
        <p:spPr>
          <a:xfrm>
            <a:off x="311700" y="1045029"/>
            <a:ext cx="8520600" cy="3546748"/>
          </a:xfrm>
        </p:spPr>
        <p:txBody>
          <a:bodyPr>
            <a:normAutofit/>
          </a:bodyPr>
          <a:lstStyle/>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We have developed an Application that is integrated with Web Camera to detect and Communicate directly to the farmer seamlessly.</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To increase the speed and accuracy of detection as well as classification of leaf diseases we are using Raspberry pi 3 model B module.</a:t>
            </a:r>
          </a:p>
          <a:p>
            <a:pPr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This system will largely contribute in growth in the yield of the farms.</a:t>
            </a:r>
            <a:r>
              <a:rPr lang="en-US" sz="1600" dirty="0"/>
              <a:t> </a:t>
            </a:r>
            <a:endParaRPr lang="en-IN" sz="1600" dirty="0"/>
          </a:p>
        </p:txBody>
      </p:sp>
      <p:sp>
        <p:nvSpPr>
          <p:cNvPr id="4" name="Slide Number Placeholder 3">
            <a:extLst>
              <a:ext uri="{FF2B5EF4-FFF2-40B4-BE49-F238E27FC236}">
                <a16:creationId xmlns:a16="http://schemas.microsoft.com/office/drawing/2014/main" id="{5DC657EF-B404-4268-81CC-C9EC8396B88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30</a:t>
            </a:fld>
            <a:endParaRPr lang="en" dirty="0"/>
          </a:p>
        </p:txBody>
      </p:sp>
    </p:spTree>
    <p:extLst>
      <p:ext uri="{BB962C8B-B14F-4D97-AF65-F5344CB8AC3E}">
        <p14:creationId xmlns:p14="http://schemas.microsoft.com/office/powerpoint/2010/main" val="17806874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ext Placeholder 2">
            <a:extLst>
              <a:ext uri="{FF2B5EF4-FFF2-40B4-BE49-F238E27FC236}">
                <a16:creationId xmlns:a16="http://schemas.microsoft.com/office/drawing/2014/main" id="{BC430E9E-FB02-439D-B9A8-B8964C26AF23}"/>
              </a:ext>
            </a:extLst>
          </p:cNvPr>
          <p:cNvSpPr>
            <a:spLocks noGrp="1"/>
          </p:cNvSpPr>
          <p:nvPr>
            <p:ph type="body" idx="1"/>
          </p:nvPr>
        </p:nvSpPr>
        <p:spPr>
          <a:xfrm>
            <a:off x="311700" y="975872"/>
            <a:ext cx="8520600" cy="3592853"/>
          </a:xfrm>
        </p:spPr>
        <p:txBody>
          <a:bodyPr>
            <a:normAutofit/>
          </a:bodyPr>
          <a:lstStyle/>
          <a:p>
            <a:pPr fontAlgn="base">
              <a:spcAft>
                <a:spcPts val="1600"/>
              </a:spcAf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Process Workflow is dependent on the hardware used and can be enhanced.</a:t>
            </a:r>
          </a:p>
          <a:p>
            <a:pPr fontAlgn="base">
              <a:spcAft>
                <a:spcPts val="1600"/>
              </a:spcAf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Disease Detection is limited to the data created, can be made exhaustive in the future.</a:t>
            </a:r>
          </a:p>
          <a:p>
            <a:pPr fontAlgn="base">
              <a:spcAft>
                <a:spcPts val="1600"/>
              </a:spcAf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Scope of the project can be increase to the other plant leaves.</a:t>
            </a:r>
          </a:p>
        </p:txBody>
      </p:sp>
      <p:sp>
        <p:nvSpPr>
          <p:cNvPr id="4" name="Slide Number Placeholder 3">
            <a:extLst>
              <a:ext uri="{FF2B5EF4-FFF2-40B4-BE49-F238E27FC236}">
                <a16:creationId xmlns:a16="http://schemas.microsoft.com/office/drawing/2014/main" id="{C14C8C87-C8E6-419A-BEC7-472F08FB2656}"/>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31</a:t>
            </a:fld>
            <a:endParaRPr lang="en" dirty="0"/>
          </a:p>
        </p:txBody>
      </p:sp>
      <p:sp>
        <p:nvSpPr>
          <p:cNvPr id="6" name="Title 5">
            <a:extLst>
              <a:ext uri="{FF2B5EF4-FFF2-40B4-BE49-F238E27FC236}">
                <a16:creationId xmlns:a16="http://schemas.microsoft.com/office/drawing/2014/main" id="{2ACC12D6-3B81-4E3F-9131-84151573D980}"/>
              </a:ext>
            </a:extLst>
          </p:cNvPr>
          <p:cNvSpPr>
            <a:spLocks noGrp="1"/>
          </p:cNvSpPr>
          <p:nvPr>
            <p:ph type="title"/>
          </p:nvPr>
        </p:nvSpPr>
        <p:spPr>
          <a:xfrm>
            <a:off x="311700" y="208025"/>
            <a:ext cx="8520600" cy="629535"/>
          </a:xfrm>
        </p:spPr>
        <p:txBody>
          <a:bodyPr>
            <a:normAutofit/>
          </a:bodyPr>
          <a:lstStyle/>
          <a:p>
            <a:r>
              <a:rPr lang="en-IN" sz="2800" u="sng" dirty="0">
                <a:latin typeface="Times New Roman" panose="02020603050405020304" pitchFamily="18" charset="0"/>
              </a:rPr>
              <a:t>FUTURE ENHANCEMENTS</a:t>
            </a:r>
          </a:p>
        </p:txBody>
      </p:sp>
    </p:spTree>
    <p:extLst>
      <p:ext uri="{BB962C8B-B14F-4D97-AF65-F5344CB8AC3E}">
        <p14:creationId xmlns:p14="http://schemas.microsoft.com/office/powerpoint/2010/main" val="236650562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50B4602D-AB13-456A-8C78-456AB927483D}"/>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32</a:t>
            </a:fld>
            <a:endParaRPr lang="en" dirty="0"/>
          </a:p>
        </p:txBody>
      </p:sp>
      <p:sp>
        <p:nvSpPr>
          <p:cNvPr id="6" name="Title 1">
            <a:extLst>
              <a:ext uri="{FF2B5EF4-FFF2-40B4-BE49-F238E27FC236}">
                <a16:creationId xmlns:a16="http://schemas.microsoft.com/office/drawing/2014/main" id="{7B851C68-2518-435C-AE5B-C9A760C47A3A}"/>
              </a:ext>
            </a:extLst>
          </p:cNvPr>
          <p:cNvSpPr>
            <a:spLocks noGrp="1"/>
          </p:cNvSpPr>
          <p:nvPr>
            <p:ph type="title"/>
          </p:nvPr>
        </p:nvSpPr>
        <p:spPr>
          <a:xfrm>
            <a:off x="311150" y="92305"/>
            <a:ext cx="8521700" cy="733425"/>
          </a:xfrm>
        </p:spPr>
        <p:txBody>
          <a:bodyPr>
            <a:normAutofit/>
          </a:bodyPr>
          <a:lstStyle/>
          <a:p>
            <a:r>
              <a:rPr lang="en" sz="2800" u="sng" dirty="0">
                <a:latin typeface="Times New Roman" panose="02020603050405020304" pitchFamily="18" charset="0"/>
                <a:cs typeface="Times New Roman" panose="02020603050405020304" pitchFamily="18" charset="0"/>
              </a:rPr>
              <a:t>Action Plan</a:t>
            </a:r>
            <a:endParaRPr lang="en-IN" sz="2800" u="sng" dirty="0">
              <a:latin typeface="Times New Roman" panose="02020603050405020304" pitchFamily="18" charset="0"/>
              <a:cs typeface="Times New Roman" panose="02020603050405020304" pitchFamily="18" charset="0"/>
            </a:endParaRPr>
          </a:p>
        </p:txBody>
      </p:sp>
      <p:sp>
        <p:nvSpPr>
          <p:cNvPr id="8" name="TextBox 7">
            <a:extLst>
              <a:ext uri="{FF2B5EF4-FFF2-40B4-BE49-F238E27FC236}">
                <a16:creationId xmlns:a16="http://schemas.microsoft.com/office/drawing/2014/main" id="{4A6D9F9B-4D90-4BA5-AFD4-3047F8BD53F5}"/>
              </a:ext>
            </a:extLst>
          </p:cNvPr>
          <p:cNvSpPr txBox="1"/>
          <p:nvPr/>
        </p:nvSpPr>
        <p:spPr>
          <a:xfrm>
            <a:off x="373380" y="944880"/>
            <a:ext cx="6484620" cy="307777"/>
          </a:xfrm>
          <a:prstGeom prst="rect">
            <a:avLst/>
          </a:prstGeom>
          <a:noFill/>
        </p:spPr>
        <p:txBody>
          <a:bodyPr wrap="square">
            <a:spAutoFit/>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 </a:t>
            </a:r>
            <a:endParaRPr lang="en-IN" dirty="0"/>
          </a:p>
        </p:txBody>
      </p:sp>
      <p:graphicFrame>
        <p:nvGraphicFramePr>
          <p:cNvPr id="9" name="Table 5">
            <a:extLst>
              <a:ext uri="{FF2B5EF4-FFF2-40B4-BE49-F238E27FC236}">
                <a16:creationId xmlns:a16="http://schemas.microsoft.com/office/drawing/2014/main" id="{28810BCF-D38C-4FCC-B15F-B3D5B61D5AC6}"/>
              </a:ext>
            </a:extLst>
          </p:cNvPr>
          <p:cNvGraphicFramePr>
            <a:graphicFrameLocks noGrp="1"/>
          </p:cNvGraphicFramePr>
          <p:nvPr>
            <p:extLst>
              <p:ext uri="{D42A27DB-BD31-4B8C-83A1-F6EECF244321}">
                <p14:modId xmlns:p14="http://schemas.microsoft.com/office/powerpoint/2010/main" val="738174119"/>
              </p:ext>
            </p:extLst>
          </p:nvPr>
        </p:nvGraphicFramePr>
        <p:xfrm>
          <a:off x="311700" y="944880"/>
          <a:ext cx="8520600" cy="3431708"/>
        </p:xfrm>
        <a:graphic>
          <a:graphicData uri="http://schemas.openxmlformats.org/drawingml/2006/table">
            <a:tbl>
              <a:tblPr firstRow="1" bandRow="1">
                <a:tableStyleId>{5C22544A-7EE6-4342-B048-85BDC9FD1C3A}</a:tableStyleId>
              </a:tblPr>
              <a:tblGrid>
                <a:gridCol w="918130">
                  <a:extLst>
                    <a:ext uri="{9D8B030D-6E8A-4147-A177-3AD203B41FA5}">
                      <a16:colId xmlns:a16="http://schemas.microsoft.com/office/drawing/2014/main" val="1992040803"/>
                    </a:ext>
                  </a:extLst>
                </a:gridCol>
                <a:gridCol w="1338583">
                  <a:extLst>
                    <a:ext uri="{9D8B030D-6E8A-4147-A177-3AD203B41FA5}">
                      <a16:colId xmlns:a16="http://schemas.microsoft.com/office/drawing/2014/main" val="3985784195"/>
                    </a:ext>
                  </a:extLst>
                </a:gridCol>
                <a:gridCol w="1784779">
                  <a:extLst>
                    <a:ext uri="{9D8B030D-6E8A-4147-A177-3AD203B41FA5}">
                      <a16:colId xmlns:a16="http://schemas.microsoft.com/office/drawing/2014/main" val="1070234849"/>
                    </a:ext>
                  </a:extLst>
                </a:gridCol>
                <a:gridCol w="1596004">
                  <a:extLst>
                    <a:ext uri="{9D8B030D-6E8A-4147-A177-3AD203B41FA5}">
                      <a16:colId xmlns:a16="http://schemas.microsoft.com/office/drawing/2014/main" val="1627895188"/>
                    </a:ext>
                  </a:extLst>
                </a:gridCol>
                <a:gridCol w="1441552">
                  <a:extLst>
                    <a:ext uri="{9D8B030D-6E8A-4147-A177-3AD203B41FA5}">
                      <a16:colId xmlns:a16="http://schemas.microsoft.com/office/drawing/2014/main" val="3965087202"/>
                    </a:ext>
                  </a:extLst>
                </a:gridCol>
                <a:gridCol w="1441552">
                  <a:extLst>
                    <a:ext uri="{9D8B030D-6E8A-4147-A177-3AD203B41FA5}">
                      <a16:colId xmlns:a16="http://schemas.microsoft.com/office/drawing/2014/main" val="3348525405"/>
                    </a:ext>
                  </a:extLst>
                </a:gridCol>
              </a:tblGrid>
              <a:tr h="623649">
                <a:tc>
                  <a:txBody>
                    <a:bodyPr/>
                    <a:lstStyle/>
                    <a:p>
                      <a:r>
                        <a:rPr lang="en-IN" sz="1400" dirty="0">
                          <a:solidFill>
                            <a:schemeClr val="bg2"/>
                          </a:solidFill>
                          <a:latin typeface="Times New Roman" panose="02020603050405020304" pitchFamily="18" charset="0"/>
                          <a:cs typeface="Times New Roman" panose="02020603050405020304" pitchFamily="18" charset="0"/>
                        </a:rPr>
                        <a:t>Serial Number</a:t>
                      </a:r>
                      <a:endParaRPr lang="en-IN" sz="1200" dirty="0">
                        <a:solidFill>
                          <a:schemeClr val="bg2"/>
                        </a:solidFill>
                        <a:latin typeface="Times New Roman" panose="02020603050405020304" pitchFamily="18" charset="0"/>
                        <a:cs typeface="Times New Roman" panose="02020603050405020304" pitchFamily="18" charset="0"/>
                      </a:endParaRPr>
                    </a:p>
                  </a:txBody>
                  <a:tcPr/>
                </a:tc>
                <a:tc>
                  <a:txBody>
                    <a:bodyPr/>
                    <a:lstStyle/>
                    <a:p>
                      <a:r>
                        <a:rPr lang="en-IN" sz="1200" dirty="0">
                          <a:solidFill>
                            <a:schemeClr val="bg2"/>
                          </a:solidFill>
                          <a:latin typeface="Times New Roman" panose="02020603050405020304" pitchFamily="18" charset="0"/>
                          <a:cs typeface="Times New Roman" panose="02020603050405020304" pitchFamily="18" charset="0"/>
                        </a:rPr>
                        <a:t>Activity</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Planned Start Date</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Planned End Date</a:t>
                      </a:r>
                    </a:p>
                  </a:txBody>
                  <a:tcPr/>
                </a:tc>
                <a:tc>
                  <a:txBody>
                    <a:bodyPr/>
                    <a:lstStyle/>
                    <a:p>
                      <a:r>
                        <a:rPr lang="en-IN" dirty="0">
                          <a:solidFill>
                            <a:schemeClr val="bg2"/>
                          </a:solidFill>
                          <a:latin typeface="Times New Roman" panose="02020603050405020304" pitchFamily="18" charset="0"/>
                          <a:cs typeface="Times New Roman" panose="02020603050405020304" pitchFamily="18" charset="0"/>
                        </a:rPr>
                        <a:t>Current Status</a:t>
                      </a:r>
                    </a:p>
                    <a:p>
                      <a:endParaRPr lang="en-IN" dirty="0">
                        <a:latin typeface="Times New Roman" panose="02020603050405020304" pitchFamily="18" charset="0"/>
                        <a:cs typeface="Times New Roman" panose="02020603050405020304" pitchFamily="18" charset="0"/>
                      </a:endParaRPr>
                    </a:p>
                  </a:txBody>
                  <a:tcPr/>
                </a:tc>
                <a:tc>
                  <a:txBody>
                    <a:bodyPr/>
                    <a:lstStyle/>
                    <a:p>
                      <a:r>
                        <a:rPr lang="en-IN" dirty="0">
                          <a:solidFill>
                            <a:schemeClr val="bg2">
                              <a:lumMod val="50000"/>
                            </a:schemeClr>
                          </a:solidFill>
                          <a:latin typeface="Times New Roman" panose="02020603050405020304" pitchFamily="18" charset="0"/>
                          <a:cs typeface="Times New Roman" panose="02020603050405020304" pitchFamily="18" charset="0"/>
                        </a:rPr>
                        <a:t>RAG Status</a:t>
                      </a:r>
                    </a:p>
                  </a:txBody>
                  <a:tcPr/>
                </a:tc>
                <a:extLst>
                  <a:ext uri="{0D108BD9-81ED-4DB2-BD59-A6C34878D82A}">
                    <a16:rowId xmlns:a16="http://schemas.microsoft.com/office/drawing/2014/main" val="4172265418"/>
                  </a:ext>
                </a:extLst>
              </a:tr>
              <a:tr h="520471">
                <a:tc>
                  <a:txBody>
                    <a:bodyPr/>
                    <a:lstStyle/>
                    <a:p>
                      <a:pPr algn="ctr"/>
                      <a:r>
                        <a:rPr lang="en-IN" sz="1400" dirty="0">
                          <a:solidFill>
                            <a:schemeClr val="bg2"/>
                          </a:solidFill>
                          <a:latin typeface="Times New Roman" panose="02020603050405020304" pitchFamily="18" charset="0"/>
                          <a:cs typeface="Times New Roman" panose="02020603050405020304" pitchFamily="18" charset="0"/>
                        </a:rPr>
                        <a:t>1</a:t>
                      </a:r>
                    </a:p>
                  </a:txBody>
                  <a:tcPr/>
                </a:tc>
                <a:tc>
                  <a:txBody>
                    <a:bodyPr/>
                    <a:lstStyle/>
                    <a:p>
                      <a:r>
                        <a:rPr lang="en-IN" sz="1400" dirty="0">
                          <a:solidFill>
                            <a:schemeClr val="bg2"/>
                          </a:solidFill>
                          <a:latin typeface="Times New Roman" panose="02020603050405020304" pitchFamily="18" charset="0"/>
                          <a:cs typeface="Times New Roman" panose="02020603050405020304" pitchFamily="18" charset="0"/>
                        </a:rPr>
                        <a:t>Problem Statement</a:t>
                      </a:r>
                    </a:p>
                  </a:txBody>
                  <a:tcPr/>
                </a:tc>
                <a:tc>
                  <a:txBody>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10-02-2022</a:t>
                      </a:r>
                    </a:p>
                  </a:txBody>
                  <a:tcPr/>
                </a:tc>
                <a:tc>
                  <a:txBody>
                    <a:bodyPr/>
                    <a:lstStyle/>
                    <a:p>
                      <a:r>
                        <a:rPr lang="en-IN" sz="1400" b="0" dirty="0">
                          <a:solidFill>
                            <a:schemeClr val="bg2">
                              <a:lumMod val="50000"/>
                            </a:schemeClr>
                          </a:solidFill>
                          <a:latin typeface="Times New Roman" panose="02020603050405020304" pitchFamily="18" charset="0"/>
                          <a:cs typeface="Times New Roman" panose="02020603050405020304" pitchFamily="18" charset="0"/>
                        </a:rPr>
                        <a:t>12-02-2022</a:t>
                      </a:r>
                    </a:p>
                  </a:txBody>
                  <a:tcPr/>
                </a:tc>
                <a:tc>
                  <a:txBody>
                    <a:bodyPr/>
                    <a:lstStyle/>
                    <a:p>
                      <a:r>
                        <a:rPr lang="en-IN" sz="1400" b="0" dirty="0">
                          <a:solidFill>
                            <a:schemeClr val="bg2">
                              <a:lumMod val="50000"/>
                            </a:schemeClr>
                          </a:solidFill>
                          <a:latin typeface="Times New Roman" panose="02020603050405020304" pitchFamily="18" charset="0"/>
                          <a:cs typeface="Times New Roman" panose="02020603050405020304" pitchFamily="18" charset="0"/>
                        </a:rPr>
                        <a:t>Completed</a:t>
                      </a:r>
                    </a:p>
                  </a:txBody>
                  <a:tcPr/>
                </a:tc>
                <a:tc>
                  <a:txBody>
                    <a:bodyPr/>
                    <a:lstStyle/>
                    <a:p>
                      <a:endParaRPr lang="en-IN" sz="1400" b="0" dirty="0">
                        <a:solidFill>
                          <a:schemeClr val="bg2"/>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881332681"/>
                  </a:ext>
                </a:extLst>
              </a:tr>
              <a:tr h="520471">
                <a:tc>
                  <a:txBody>
                    <a:bodyPr/>
                    <a:lstStyle/>
                    <a:p>
                      <a:pPr algn="ctr"/>
                      <a:r>
                        <a:rPr lang="en-IN" sz="1400" dirty="0">
                          <a:solidFill>
                            <a:schemeClr val="bg2"/>
                          </a:solidFill>
                          <a:latin typeface="Times New Roman" panose="02020603050405020304" pitchFamily="18" charset="0"/>
                          <a:cs typeface="Times New Roman" panose="02020603050405020304" pitchFamily="18" charset="0"/>
                        </a:rPr>
                        <a:t>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Brain Storming for a Solution</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05-02-2022</a:t>
                      </a:r>
                    </a:p>
                  </a:txBody>
                  <a:tcPr/>
                </a:tc>
                <a:tc>
                  <a:txBody>
                    <a:bodyPr/>
                    <a:lstStyle/>
                    <a:p>
                      <a:r>
                        <a:rPr lang="en-IN" sz="1400" b="0" i="0" u="none" strike="noStrike" cap="none">
                          <a:solidFill>
                            <a:schemeClr val="bg2"/>
                          </a:solidFill>
                          <a:latin typeface="Times New Roman" panose="02020603050405020304" pitchFamily="18" charset="0"/>
                          <a:ea typeface="+mn-ea"/>
                          <a:cs typeface="Times New Roman" panose="02020603050405020304" pitchFamily="18" charset="0"/>
                          <a:sym typeface="Arial"/>
                        </a:rPr>
                        <a:t>12-02-2022</a:t>
                      </a:r>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Completed</a:t>
                      </a:r>
                    </a:p>
                  </a:txBody>
                  <a:tcPr/>
                </a:tc>
                <a:tc>
                  <a:txBody>
                    <a:bodyPr/>
                    <a:lstStyle/>
                    <a:p>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2994985694"/>
                  </a:ext>
                </a:extLst>
              </a:tr>
              <a:tr h="538961">
                <a:tc>
                  <a:txBody>
                    <a:bodyPr/>
                    <a:lstStyle/>
                    <a:p>
                      <a:pPr algn="ctr"/>
                      <a:r>
                        <a:rPr lang="en-IN" sz="1400" dirty="0">
                          <a:solidFill>
                            <a:schemeClr val="bg2"/>
                          </a:solidFill>
                          <a:latin typeface="Times New Roman" panose="02020603050405020304" pitchFamily="18" charset="0"/>
                          <a:cs typeface="Times New Roman" panose="02020603050405020304" pitchFamily="18" charset="0"/>
                        </a:rPr>
                        <a:t>3</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High Level Design</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11-03-2022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23-03-2022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Completed</a:t>
                      </a:r>
                    </a:p>
                  </a:txBody>
                  <a:tcPr/>
                </a:tc>
                <a:tc>
                  <a:txBody>
                    <a:bodyPr/>
                    <a:lstStyle/>
                    <a:p>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643562642"/>
                  </a:ext>
                </a:extLst>
              </a:tr>
              <a:tr h="524195">
                <a:tc>
                  <a:txBody>
                    <a:bodyPr/>
                    <a:lstStyle/>
                    <a:p>
                      <a:pPr algn="ctr"/>
                      <a:r>
                        <a:rPr lang="en-IN" sz="1400" dirty="0">
                          <a:solidFill>
                            <a:schemeClr val="bg2"/>
                          </a:solidFill>
                          <a:latin typeface="Times New Roman" panose="02020603050405020304" pitchFamily="18" charset="0"/>
                          <a:cs typeface="Times New Roman" panose="02020603050405020304" pitchFamily="18" charset="0"/>
                        </a:rPr>
                        <a:t>4</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Coding</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25-02-2022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26-03-2022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Completed</a:t>
                      </a:r>
                    </a:p>
                  </a:txBody>
                  <a:tcPr/>
                </a:tc>
                <a:tc>
                  <a:txBody>
                    <a:bodyPr/>
                    <a:lstStyle/>
                    <a:p>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25032762"/>
                  </a:ext>
                </a:extLst>
              </a:tr>
              <a:tr h="703961">
                <a:tc>
                  <a:txBody>
                    <a:bodyPr/>
                    <a:lstStyle/>
                    <a:p>
                      <a:pPr algn="ctr"/>
                      <a:r>
                        <a:rPr lang="en-IN" sz="1400" dirty="0">
                          <a:solidFill>
                            <a:schemeClr val="bg2"/>
                          </a:solidFill>
                          <a:latin typeface="Times New Roman" panose="02020603050405020304" pitchFamily="18" charset="0"/>
                          <a:cs typeface="Times New Roman" panose="02020603050405020304" pitchFamily="18" charset="0"/>
                        </a:rPr>
                        <a:t>5</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Testing and Deployment</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25-03-2022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27-04-2022</a:t>
                      </a:r>
                    </a:p>
                  </a:txBody>
                  <a:tcPr/>
                </a:tc>
                <a:tc>
                  <a:txBody>
                    <a:bodyPr/>
                    <a:lstStyle/>
                    <a:p>
                      <a:r>
                        <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rPr>
                        <a:t>Completed</a:t>
                      </a:r>
                    </a:p>
                  </a:txBody>
                  <a:tcPr/>
                </a:tc>
                <a:tc>
                  <a:txBody>
                    <a:bodyPr/>
                    <a:lstStyle/>
                    <a:p>
                      <a:endParaRPr lang="en-IN" sz="1400" b="0" i="0" u="none" strike="noStrike" cap="none" dirty="0">
                        <a:solidFill>
                          <a:schemeClr val="bg2"/>
                        </a:solidFill>
                        <a:latin typeface="Times New Roman" panose="02020603050405020304" pitchFamily="18" charset="0"/>
                        <a:ea typeface="+mn-ea"/>
                        <a:cs typeface="Times New Roman" panose="02020603050405020304" pitchFamily="18" charset="0"/>
                        <a:sym typeface="Arial"/>
                      </a:endParaRPr>
                    </a:p>
                  </a:txBody>
                  <a:tcPr/>
                </a:tc>
                <a:extLst>
                  <a:ext uri="{0D108BD9-81ED-4DB2-BD59-A6C34878D82A}">
                    <a16:rowId xmlns:a16="http://schemas.microsoft.com/office/drawing/2014/main" val="2521078295"/>
                  </a:ext>
                </a:extLst>
              </a:tr>
            </a:tbl>
          </a:graphicData>
        </a:graphic>
      </p:graphicFrame>
      <p:sp>
        <p:nvSpPr>
          <p:cNvPr id="2" name="Rectangle 1">
            <a:extLst>
              <a:ext uri="{FF2B5EF4-FFF2-40B4-BE49-F238E27FC236}">
                <a16:creationId xmlns:a16="http://schemas.microsoft.com/office/drawing/2014/main" id="{C44FE4FE-62C3-425A-8960-E5984B9E9AAC}"/>
              </a:ext>
            </a:extLst>
          </p:cNvPr>
          <p:cNvSpPr/>
          <p:nvPr/>
        </p:nvSpPr>
        <p:spPr>
          <a:xfrm>
            <a:off x="7710102" y="1712953"/>
            <a:ext cx="709996" cy="281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3" name="Rectangle 2">
            <a:extLst>
              <a:ext uri="{FF2B5EF4-FFF2-40B4-BE49-F238E27FC236}">
                <a16:creationId xmlns:a16="http://schemas.microsoft.com/office/drawing/2014/main" id="{742173DA-B5E0-4FF9-8895-44BD0032FE3A}"/>
              </a:ext>
            </a:extLst>
          </p:cNvPr>
          <p:cNvSpPr/>
          <p:nvPr/>
        </p:nvSpPr>
        <p:spPr>
          <a:xfrm>
            <a:off x="7710102" y="2289810"/>
            <a:ext cx="709996" cy="281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5" name="Rectangle 4">
            <a:extLst>
              <a:ext uri="{FF2B5EF4-FFF2-40B4-BE49-F238E27FC236}">
                <a16:creationId xmlns:a16="http://schemas.microsoft.com/office/drawing/2014/main" id="{F720D65C-5A63-4820-B421-FC916AB375D8}"/>
              </a:ext>
            </a:extLst>
          </p:cNvPr>
          <p:cNvSpPr/>
          <p:nvPr/>
        </p:nvSpPr>
        <p:spPr>
          <a:xfrm>
            <a:off x="7710103" y="2720340"/>
            <a:ext cx="709996" cy="281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7" name="Rectangle 6">
            <a:extLst>
              <a:ext uri="{FF2B5EF4-FFF2-40B4-BE49-F238E27FC236}">
                <a16:creationId xmlns:a16="http://schemas.microsoft.com/office/drawing/2014/main" id="{E38A3D97-B40D-4F22-AA32-8311576058BE}"/>
              </a:ext>
            </a:extLst>
          </p:cNvPr>
          <p:cNvSpPr/>
          <p:nvPr/>
        </p:nvSpPr>
        <p:spPr>
          <a:xfrm flipH="1">
            <a:off x="7710102" y="3253740"/>
            <a:ext cx="709996" cy="281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
        <p:nvSpPr>
          <p:cNvPr id="10" name="Rectangle 9">
            <a:extLst>
              <a:ext uri="{FF2B5EF4-FFF2-40B4-BE49-F238E27FC236}">
                <a16:creationId xmlns:a16="http://schemas.microsoft.com/office/drawing/2014/main" id="{4993DB2C-0480-4A7F-8F5D-C8FBE4AD5257}"/>
              </a:ext>
            </a:extLst>
          </p:cNvPr>
          <p:cNvSpPr/>
          <p:nvPr/>
        </p:nvSpPr>
        <p:spPr>
          <a:xfrm>
            <a:off x="7710101" y="3775710"/>
            <a:ext cx="709997" cy="281940"/>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IN"/>
          </a:p>
        </p:txBody>
      </p:sp>
    </p:spTree>
    <p:extLst>
      <p:ext uri="{BB962C8B-B14F-4D97-AF65-F5344CB8AC3E}">
        <p14:creationId xmlns:p14="http://schemas.microsoft.com/office/powerpoint/2010/main" val="3414493984"/>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B929EBC-C2F4-4DAE-B4EB-0AA53B66A2C8}"/>
              </a:ext>
            </a:extLst>
          </p:cNvPr>
          <p:cNvSpPr>
            <a:spLocks noGrp="1"/>
          </p:cNvSpPr>
          <p:nvPr>
            <p:ph type="title"/>
          </p:nvPr>
        </p:nvSpPr>
        <p:spPr>
          <a:xfrm>
            <a:off x="204124" y="433972"/>
            <a:ext cx="8520600" cy="733500"/>
          </a:xfrm>
        </p:spPr>
        <p:txBody>
          <a:bodyPr>
            <a:normAutofit fontScale="90000"/>
          </a:bodyPr>
          <a:lstStyle/>
          <a:p>
            <a:r>
              <a:rPr lang="en-US" sz="3100" u="sng" dirty="0">
                <a:solidFill>
                  <a:srgbClr val="434343"/>
                </a:solidFill>
                <a:effectLst/>
                <a:latin typeface="Times New Roman" panose="02020603050405020304" pitchFamily="18" charset="0"/>
                <a:ea typeface="Times New Roman" panose="02020603050405020304" pitchFamily="18" charset="0"/>
              </a:rPr>
              <a:t>REFERENCES</a:t>
            </a:r>
            <a:br>
              <a:rPr lang="en-IN" sz="1800" dirty="0">
                <a:effectLst/>
                <a:latin typeface="Times New Roman" panose="02020603050405020304" pitchFamily="18" charset="0"/>
                <a:ea typeface="Times New Roman" panose="02020603050405020304" pitchFamily="18" charset="0"/>
              </a:rPr>
            </a:br>
            <a:endParaRPr lang="en-IN" dirty="0"/>
          </a:p>
        </p:txBody>
      </p:sp>
      <p:sp>
        <p:nvSpPr>
          <p:cNvPr id="3" name="Text Placeholder 2">
            <a:extLst>
              <a:ext uri="{FF2B5EF4-FFF2-40B4-BE49-F238E27FC236}">
                <a16:creationId xmlns:a16="http://schemas.microsoft.com/office/drawing/2014/main" id="{E2A0CDA3-3F17-4997-A209-61638A55A11B}"/>
              </a:ext>
            </a:extLst>
          </p:cNvPr>
          <p:cNvSpPr>
            <a:spLocks noGrp="1"/>
          </p:cNvSpPr>
          <p:nvPr>
            <p:ph type="body" idx="1"/>
          </p:nvPr>
        </p:nvSpPr>
        <p:spPr>
          <a:xfrm>
            <a:off x="311700" y="729983"/>
            <a:ext cx="8520600" cy="3838742"/>
          </a:xfrm>
        </p:spPr>
        <p:txBody>
          <a:bodyPr>
            <a:normAutofit/>
          </a:bodyPr>
          <a:lstStyle/>
          <a:p>
            <a:pPr>
              <a:lnSpc>
                <a:spcPct val="150000"/>
              </a:lnSpc>
              <a:spcAft>
                <a:spcPts val="1000"/>
              </a:spcAft>
              <a:buFont typeface="Wingdings" panose="05000000000000000000" pitchFamily="2" charset="2"/>
              <a:buChar char="Ø"/>
            </a:pPr>
            <a:r>
              <a:rPr lang="en-IN" sz="1200" dirty="0">
                <a:latin typeface="Times New Roman" panose="02020603050405020304" pitchFamily="18" charset="0"/>
                <a:cs typeface="Times New Roman" panose="02020603050405020304" pitchFamily="18" charset="0"/>
              </a:rPr>
              <a:t> M. Reyalat, Al Hiary, Bani Ahmad, Braik and Z. Rahamneh, “Fast and Accurate Detection and Classification of Plant Diseases”. </a:t>
            </a:r>
          </a:p>
          <a:p>
            <a:pPr>
              <a:lnSpc>
                <a:spcPct val="150000"/>
              </a:lnSpc>
              <a:spcAft>
                <a:spcPts val="1000"/>
              </a:spcAft>
              <a:buFont typeface="Wingdings" panose="05000000000000000000" pitchFamily="2" charset="2"/>
              <a:buChar char="Ø"/>
            </a:pPr>
            <a:r>
              <a:rPr lang="en-IN" sz="1200" dirty="0">
                <a:latin typeface="Times New Roman" panose="02020603050405020304" pitchFamily="18" charset="0"/>
                <a:cs typeface="Times New Roman" panose="02020603050405020304" pitchFamily="18" charset="0"/>
              </a:rPr>
              <a:t>Smith J S., Camargo A., “An image processing based algorithm to automatically identify plant disease visual symptoms”. </a:t>
            </a:r>
          </a:p>
          <a:p>
            <a:pPr>
              <a:lnSpc>
                <a:spcPct val="150000"/>
              </a:lnSpc>
              <a:spcAft>
                <a:spcPts val="1000"/>
              </a:spcAft>
              <a:buFont typeface="Wingdings" panose="05000000000000000000" pitchFamily="2" charset="2"/>
              <a:buChar char="Ø"/>
            </a:pPr>
            <a:r>
              <a:rPr lang="en-US" sz="1200" dirty="0">
                <a:latin typeface="Times New Roman" panose="02020603050405020304" pitchFamily="18" charset="0"/>
                <a:cs typeface="Times New Roman" panose="02020603050405020304" pitchFamily="18" charset="0"/>
              </a:rPr>
              <a:t>Stilwell, M. The Global Tomato Online News Processing in 2018. Available online: https://www.tomatonews.com/ (accessed on 15 November 2021).</a:t>
            </a:r>
          </a:p>
          <a:p>
            <a:pPr>
              <a:lnSpc>
                <a:spcPct val="150000"/>
              </a:lnSpc>
              <a:spcAft>
                <a:spcPts val="1000"/>
              </a:spcAft>
              <a:buFont typeface="Wingdings" panose="05000000000000000000" pitchFamily="2" charset="2"/>
              <a:buChar char="Ø"/>
            </a:pPr>
            <a:r>
              <a:rPr lang="en-IN" sz="1200" dirty="0">
                <a:latin typeface="Times New Roman" panose="02020603050405020304" pitchFamily="18" charset="0"/>
                <a:cs typeface="Times New Roman" panose="02020603050405020304" pitchFamily="18" charset="0"/>
              </a:rPr>
              <a:t>Yu, J.; Wang, J.; Leblon, B. Evaluation of Soil Properties, Topographic Metrics, Plant Height, and Unmanned Aerial Vehicle Multispectral Imagery Using Machine Learning Methods to Estimate Canopy Nitrogen Weight in Corn. Remote Sens. 2021, 13, 3105.</a:t>
            </a:r>
          </a:p>
          <a:p>
            <a:pPr>
              <a:lnSpc>
                <a:spcPct val="150000"/>
              </a:lnSpc>
              <a:spcAft>
                <a:spcPts val="1000"/>
              </a:spcAft>
              <a:buFont typeface="Wingdings" panose="05000000000000000000" pitchFamily="2" charset="2"/>
              <a:buChar char="Ø"/>
            </a:pPr>
            <a:r>
              <a:rPr lang="en-IN" sz="1200" dirty="0">
                <a:latin typeface="Times New Roman" panose="02020603050405020304" pitchFamily="18" charset="0"/>
                <a:cs typeface="Times New Roman" panose="02020603050405020304" pitchFamily="18" charset="0"/>
              </a:rPr>
              <a:t>Xie, Q.; Wang, J.; Lopez-Sanchez, J.M.; Peng, X.; Liao, C.; Shang, J.; Zhu, J.; Fu, H.; </a:t>
            </a:r>
            <a:r>
              <a:rPr lang="en-IN" sz="1200" dirty="0" err="1">
                <a:latin typeface="Times New Roman" panose="02020603050405020304" pitchFamily="18" charset="0"/>
                <a:cs typeface="Times New Roman" panose="02020603050405020304" pitchFamily="18" charset="0"/>
              </a:rPr>
              <a:t>Ballester</a:t>
            </a:r>
            <a:r>
              <a:rPr lang="en-IN" sz="1200" dirty="0">
                <a:latin typeface="Times New Roman" panose="02020603050405020304" pitchFamily="18" charset="0"/>
                <a:cs typeface="Times New Roman" panose="02020603050405020304" pitchFamily="18" charset="0"/>
              </a:rPr>
              <a:t>-Berman, J.D. Crop height estimation of corn from multi-year RADARSAT-2 polarimetric observables using machine learning. Remote Sens. 2021, 13, 392. </a:t>
            </a:r>
            <a:endParaRPr lang="en-IN" sz="1200" dirty="0">
              <a:effectLst/>
              <a:latin typeface="Times New Roman" panose="02020603050405020304" pitchFamily="18" charset="0"/>
              <a:ea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CABE8348-BF35-4D76-98DD-823756D22BDE}"/>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33</a:t>
            </a:fld>
            <a:endParaRPr lang="en" dirty="0"/>
          </a:p>
        </p:txBody>
      </p:sp>
    </p:spTree>
    <p:extLst>
      <p:ext uri="{BB962C8B-B14F-4D97-AF65-F5344CB8AC3E}">
        <p14:creationId xmlns:p14="http://schemas.microsoft.com/office/powerpoint/2010/main" val="3104139026"/>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19"/>
        <p:cNvGrpSpPr/>
        <p:nvPr/>
      </p:nvGrpSpPr>
      <p:grpSpPr>
        <a:xfrm>
          <a:off x="0" y="0"/>
          <a:ext cx="0" cy="0"/>
          <a:chOff x="0" y="0"/>
          <a:chExt cx="0" cy="0"/>
        </a:xfrm>
      </p:grpSpPr>
      <p:sp>
        <p:nvSpPr>
          <p:cNvPr id="3" name="Text Placeholder 2">
            <a:extLst>
              <a:ext uri="{FF2B5EF4-FFF2-40B4-BE49-F238E27FC236}">
                <a16:creationId xmlns:a16="http://schemas.microsoft.com/office/drawing/2014/main" id="{7BE0846E-DD53-4D06-95DF-E6477B3AF913}"/>
              </a:ext>
            </a:extLst>
          </p:cNvPr>
          <p:cNvSpPr>
            <a:spLocks noGrp="1"/>
          </p:cNvSpPr>
          <p:nvPr>
            <p:ph type="body" idx="1"/>
          </p:nvPr>
        </p:nvSpPr>
        <p:spPr/>
        <p:txBody>
          <a:bodyPr/>
          <a:lstStyle/>
          <a:p>
            <a:pPr marL="114300" indent="0">
              <a:buNone/>
            </a:pPr>
            <a:r>
              <a:rPr lang="en" dirty="0"/>
              <a:t>				</a:t>
            </a:r>
          </a:p>
          <a:p>
            <a:pPr marL="114300" indent="0">
              <a:buNone/>
            </a:pPr>
            <a:endParaRPr lang="en" dirty="0"/>
          </a:p>
          <a:p>
            <a:pPr marL="114300" indent="0">
              <a:buNone/>
            </a:pPr>
            <a:r>
              <a:rPr lang="en" dirty="0"/>
              <a:t>			</a:t>
            </a:r>
            <a:r>
              <a:rPr lang="en" sz="3200" dirty="0">
                <a:latin typeface="Times New Roman" panose="02020603050405020304" pitchFamily="18" charset="0"/>
                <a:cs typeface="Times New Roman" panose="02020603050405020304" pitchFamily="18" charset="0"/>
              </a:rPr>
              <a:t>THANK YOU</a:t>
            </a:r>
            <a:endParaRPr lang="en-IN" sz="32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665BAA8-A573-4C3E-A9E7-22DAF7243858}"/>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34</a:t>
            </a:fld>
            <a:endParaRPr lang="en" dirty="0"/>
          </a:p>
        </p:txBody>
      </p:sp>
    </p:spTree>
    <p:extLst>
      <p:ext uri="{BB962C8B-B14F-4D97-AF65-F5344CB8AC3E}">
        <p14:creationId xmlns:p14="http://schemas.microsoft.com/office/powerpoint/2010/main" val="92242276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3"/>
        <p:cNvGrpSpPr/>
        <p:nvPr/>
      </p:nvGrpSpPr>
      <p:grpSpPr>
        <a:xfrm>
          <a:off x="0" y="0"/>
          <a:ext cx="0" cy="0"/>
          <a:chOff x="0" y="0"/>
          <a:chExt cx="0" cy="0"/>
        </a:xfrm>
      </p:grpSpPr>
      <p:sp>
        <p:nvSpPr>
          <p:cNvPr id="84" name="Google Shape;84;p15"/>
          <p:cNvSpPr txBox="1">
            <a:spLocks noGrp="1"/>
          </p:cNvSpPr>
          <p:nvPr>
            <p:ph type="title"/>
          </p:nvPr>
        </p:nvSpPr>
        <p:spPr>
          <a:xfrm>
            <a:off x="311700" y="349447"/>
            <a:ext cx="8520600" cy="733500"/>
          </a:xfrm>
          <a:prstGeom prst="rect">
            <a:avLst/>
          </a:prstGeom>
        </p:spPr>
        <p:txBody>
          <a:bodyPr spcFirstLastPara="1" wrap="square" lIns="91425" tIns="91425" rIns="91425" bIns="91425" anchor="b" anchorCtr="0">
            <a:normAutofit/>
          </a:bodyPr>
          <a:lstStyle/>
          <a:p>
            <a:pPr marL="0" lvl="0" indent="0" algn="l" rtl="0">
              <a:spcBef>
                <a:spcPts val="0"/>
              </a:spcBef>
              <a:spcAft>
                <a:spcPts val="0"/>
              </a:spcAft>
              <a:buNone/>
            </a:pPr>
            <a:r>
              <a:rPr lang="en" sz="2800" u="sng" dirty="0">
                <a:latin typeface="Times New Roman" panose="02020603050405020304" pitchFamily="18" charset="0"/>
                <a:cs typeface="Times New Roman" panose="02020603050405020304" pitchFamily="18" charset="0"/>
              </a:rPr>
              <a:t>MOTIVATION</a:t>
            </a:r>
            <a:endParaRPr sz="2800" u="sng" dirty="0">
              <a:latin typeface="Times New Roman" panose="02020603050405020304" pitchFamily="18" charset="0"/>
              <a:cs typeface="Times New Roman" panose="02020603050405020304" pitchFamily="18" charset="0"/>
            </a:endParaRPr>
          </a:p>
        </p:txBody>
      </p:sp>
      <p:sp>
        <p:nvSpPr>
          <p:cNvPr id="85" name="Google Shape;85;p15"/>
          <p:cNvSpPr txBox="1">
            <a:spLocks noGrp="1"/>
          </p:cNvSpPr>
          <p:nvPr>
            <p:ph type="body" idx="1"/>
          </p:nvPr>
        </p:nvSpPr>
        <p:spPr>
          <a:prstGeom prst="rect">
            <a:avLst/>
          </a:prstGeom>
        </p:spPr>
        <p:txBody>
          <a:bodyPr spcFirstLastPara="1" wrap="square" lIns="91425" tIns="91425" rIns="91425" bIns="91425" anchor="t" anchorCtr="0">
            <a:normAutofit lnSpcReduction="10000"/>
          </a:bodyPr>
          <a:lstStyle/>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India is cultivated country and about 70% of the population depends on agriculture. Farmers have large range of diversity for selecting various suitable crops and finding the suitable pesticides for plant. </a:t>
            </a: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Disease on plant leads to the significant reduction in both the quality and quantity of agricultural product. The studies of plant disease refer to the studies of visually observable patterns on the plants. Monitoring of health and disease on plant plays an important role in successful cultivation of crops in the farm. </a:t>
            </a: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In early days the monitoring and analysis of plant diseases were done manually by the expertise person in the field. This requires tremendous amount of work and also requires excessive processing time. </a:t>
            </a:r>
          </a:p>
          <a:p>
            <a:pPr marL="285750" indent="-285750" algn="just">
              <a:buFont typeface="Wingdings" panose="05000000000000000000" pitchFamily="2" charset="2"/>
              <a:buChar char="Ø"/>
            </a:pPr>
            <a:r>
              <a:rPr lang="en-US" sz="1600" dirty="0">
                <a:latin typeface="Times New Roman" panose="02020603050405020304" pitchFamily="18" charset="0"/>
                <a:cs typeface="Times New Roman" panose="02020603050405020304" pitchFamily="18" charset="0"/>
              </a:rPr>
              <a:t>The system uses raspberry pi to detect unhealthy leaves by training images.</a:t>
            </a:r>
            <a:endParaRPr sz="1600" dirty="0">
              <a:latin typeface="Times New Roman" panose="02020603050405020304" pitchFamily="18" charset="0"/>
              <a:cs typeface="Times New Roman" panose="02020603050405020304" pitchFamily="18" charset="0"/>
            </a:endParaRPr>
          </a:p>
        </p:txBody>
      </p:sp>
      <p:sp>
        <p:nvSpPr>
          <p:cNvPr id="3" name="Slide Number Placeholder 2">
            <a:extLst>
              <a:ext uri="{FF2B5EF4-FFF2-40B4-BE49-F238E27FC236}">
                <a16:creationId xmlns:a16="http://schemas.microsoft.com/office/drawing/2014/main" id="{D0AD5E64-EAAA-4BB9-89AB-5E24901881B0}"/>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4</a:t>
            </a:fld>
            <a:endParaRPr lang="en" dirty="0"/>
          </a:p>
        </p:txBody>
      </p:sp>
      <p:pic>
        <p:nvPicPr>
          <p:cNvPr id="6" name="Picture 5">
            <a:extLst>
              <a:ext uri="{FF2B5EF4-FFF2-40B4-BE49-F238E27FC236}">
                <a16:creationId xmlns:a16="http://schemas.microsoft.com/office/drawing/2014/main" id="{7ECFA75F-FA5F-44C2-B1C3-FA662CF34898}"/>
              </a:ext>
            </a:extLst>
          </p:cNvPr>
          <p:cNvPicPr>
            <a:picLocks noChangeAspect="1"/>
          </p:cNvPicPr>
          <p:nvPr/>
        </p:nvPicPr>
        <p:blipFill>
          <a:blip r:embed="rId3"/>
          <a:stretch>
            <a:fillRect/>
          </a:stretch>
        </p:blipFill>
        <p:spPr>
          <a:xfrm>
            <a:off x="7018740" y="161061"/>
            <a:ext cx="1813560" cy="1249886"/>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3DB916-2238-4BCC-A48C-65B89427900F}"/>
              </a:ext>
            </a:extLst>
          </p:cNvPr>
          <p:cNvSpPr>
            <a:spLocks noGrp="1"/>
          </p:cNvSpPr>
          <p:nvPr>
            <p:ph type="title"/>
          </p:nvPr>
        </p:nvSpPr>
        <p:spPr>
          <a:xfrm>
            <a:off x="311700" y="380120"/>
            <a:ext cx="8520600" cy="733500"/>
          </a:xfrm>
        </p:spPr>
        <p:txBody>
          <a:bodyPr>
            <a:normAutofit/>
          </a:bodyPr>
          <a:lstStyle/>
          <a:p>
            <a:r>
              <a:rPr lang="en-IN" sz="2800" u="sng" dirty="0">
                <a:latin typeface="Times New Roman" panose="02020603050405020304" pitchFamily="18" charset="0"/>
                <a:cs typeface="Times New Roman" panose="02020603050405020304" pitchFamily="18" charset="0"/>
              </a:rPr>
              <a:t>PROBLEM STATEMENT</a:t>
            </a:r>
          </a:p>
        </p:txBody>
      </p:sp>
      <p:sp>
        <p:nvSpPr>
          <p:cNvPr id="3" name="Text Placeholder 2">
            <a:extLst>
              <a:ext uri="{FF2B5EF4-FFF2-40B4-BE49-F238E27FC236}">
                <a16:creationId xmlns:a16="http://schemas.microsoft.com/office/drawing/2014/main" id="{5A7FC8B1-0B05-46DA-87E2-C17289156B99}"/>
              </a:ext>
            </a:extLst>
          </p:cNvPr>
          <p:cNvSpPr>
            <a:spLocks noGrp="1"/>
          </p:cNvSpPr>
          <p:nvPr>
            <p:ph type="body" idx="1"/>
          </p:nvPr>
        </p:nvSpPr>
        <p:spPr/>
        <p:txBody>
          <a:bodyPr>
            <a:normAutofit/>
          </a:bodyPr>
          <a:lstStyle/>
          <a:p>
            <a:pPr marL="0" indent="0">
              <a:lnSpc>
                <a:spcPct val="150000"/>
              </a:lnSpc>
              <a:buNone/>
            </a:pPr>
            <a:r>
              <a:rPr lang="en-US" sz="1600" dirty="0">
                <a:effectLst/>
                <a:latin typeface="Times New Roman" panose="02020603050405020304" pitchFamily="18" charset="0"/>
                <a:ea typeface="Times New Roman" panose="02020603050405020304" pitchFamily="18" charset="0"/>
              </a:rPr>
              <a:t>Develop an </a:t>
            </a:r>
            <a:r>
              <a:rPr lang="en-US" sz="1600" dirty="0">
                <a:latin typeface="Times New Roman" panose="02020603050405020304" pitchFamily="18" charset="0"/>
                <a:ea typeface="Times New Roman" panose="02020603050405020304" pitchFamily="18" charset="0"/>
              </a:rPr>
              <a:t>interface</a:t>
            </a:r>
            <a:r>
              <a:rPr lang="en-US" sz="1600" dirty="0">
                <a:effectLst/>
                <a:latin typeface="Times New Roman" panose="02020603050405020304" pitchFamily="18" charset="0"/>
                <a:ea typeface="Times New Roman" panose="02020603050405020304" pitchFamily="18" charset="0"/>
              </a:rPr>
              <a:t> using Raspberry Pi using Green Leaf Detection the framework integrates the following components:</a:t>
            </a:r>
            <a:endParaRPr lang="en-IN" sz="16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Times New Roman" panose="02020603050405020304" pitchFamily="18" charset="0"/>
              </a:rPr>
              <a:t>Raspberry Pi 3</a:t>
            </a:r>
            <a:endParaRPr lang="en-IN" sz="16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effectLst/>
                <a:latin typeface="Times New Roman" panose="02020603050405020304" pitchFamily="18" charset="0"/>
                <a:ea typeface="Times New Roman" panose="02020603050405020304" pitchFamily="18" charset="0"/>
              </a:rPr>
              <a:t>Camera</a:t>
            </a:r>
            <a:endParaRPr lang="en-IN" sz="16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Times New Roman" panose="02020603050405020304" pitchFamily="18" charset="0"/>
              </a:rPr>
              <a:t>GSM Module</a:t>
            </a:r>
            <a:r>
              <a:rPr lang="en-US" sz="1600" dirty="0">
                <a:effectLst/>
                <a:latin typeface="Times New Roman" panose="02020603050405020304" pitchFamily="18" charset="0"/>
                <a:ea typeface="Times New Roman" panose="02020603050405020304" pitchFamily="18" charset="0"/>
              </a:rPr>
              <a:t> </a:t>
            </a:r>
            <a:endParaRPr lang="en-IN" sz="1600" dirty="0">
              <a:effectLst/>
              <a:latin typeface="Times New Roman" panose="02020603050405020304" pitchFamily="18" charset="0"/>
              <a:ea typeface="Times New Roman" panose="02020603050405020304" pitchFamily="18" charset="0"/>
            </a:endParaRPr>
          </a:p>
          <a:p>
            <a:pPr marL="342900" lvl="0" indent="-342900">
              <a:lnSpc>
                <a:spcPct val="150000"/>
              </a:lnSpc>
              <a:buFont typeface="Wingdings" panose="05000000000000000000" pitchFamily="2" charset="2"/>
              <a:buChar char=""/>
            </a:pPr>
            <a:r>
              <a:rPr lang="en-US" sz="1600" dirty="0">
                <a:latin typeface="Times New Roman" panose="02020603050405020304" pitchFamily="18" charset="0"/>
                <a:ea typeface="Times New Roman" panose="02020603050405020304" pitchFamily="18" charset="0"/>
              </a:rPr>
              <a:t>Email Communication</a:t>
            </a:r>
            <a:endParaRPr lang="en-IN" sz="1600" dirty="0">
              <a:latin typeface="Times New Roman" panose="02020603050405020304" pitchFamily="18" charset="0"/>
              <a:cs typeface="Times New Roman" panose="02020603050405020304" pitchFamily="18" charset="0"/>
            </a:endParaRPr>
          </a:p>
          <a:p>
            <a:pPr marL="0" lvl="0" indent="0">
              <a:lnSpc>
                <a:spcPct val="150000"/>
              </a:lnSpc>
              <a:buNone/>
            </a:pPr>
            <a:endParaRPr lang="en-IN" sz="1800" dirty="0">
              <a:effectLst/>
              <a:latin typeface="Times New Roman" panose="02020603050405020304" pitchFamily="18" charset="0"/>
              <a:ea typeface="Times New Roman" panose="02020603050405020304" pitchFamily="18" charset="0"/>
            </a:endParaRPr>
          </a:p>
        </p:txBody>
      </p:sp>
      <p:sp>
        <p:nvSpPr>
          <p:cNvPr id="4" name="Slide Number Placeholder 3">
            <a:extLst>
              <a:ext uri="{FF2B5EF4-FFF2-40B4-BE49-F238E27FC236}">
                <a16:creationId xmlns:a16="http://schemas.microsoft.com/office/drawing/2014/main" id="{6D83D604-B8D7-485A-8150-A217EED16AD9}"/>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5</a:t>
            </a:fld>
            <a:endParaRPr lang="en" dirty="0"/>
          </a:p>
        </p:txBody>
      </p:sp>
    </p:spTree>
    <p:extLst>
      <p:ext uri="{BB962C8B-B14F-4D97-AF65-F5344CB8AC3E}">
        <p14:creationId xmlns:p14="http://schemas.microsoft.com/office/powerpoint/2010/main" val="14210596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1B43F5-547B-4CDD-BC92-E9B7202BC9A7}"/>
              </a:ext>
            </a:extLst>
          </p:cNvPr>
          <p:cNvSpPr>
            <a:spLocks noGrp="1"/>
          </p:cNvSpPr>
          <p:nvPr>
            <p:ph type="title"/>
          </p:nvPr>
        </p:nvSpPr>
        <p:spPr>
          <a:xfrm>
            <a:off x="311700" y="349640"/>
            <a:ext cx="8520600" cy="733500"/>
          </a:xfrm>
        </p:spPr>
        <p:txBody>
          <a:bodyPr>
            <a:normAutofit/>
          </a:bodyPr>
          <a:lstStyle/>
          <a:p>
            <a:r>
              <a:rPr lang="en-IN" sz="2800" u="sng" dirty="0">
                <a:effectLst/>
                <a:latin typeface="Times New Roman" panose="02020603050405020304" pitchFamily="18" charset="0"/>
                <a:ea typeface="Times New Roman" panose="02020603050405020304" pitchFamily="18" charset="0"/>
                <a:cs typeface="Times New Roman" panose="02020603050405020304" pitchFamily="18" charset="0"/>
              </a:rPr>
              <a:t>PROPOSED METHODS</a:t>
            </a:r>
            <a:endParaRPr lang="en-IN" sz="2800"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3F84AC7C-6137-4752-AB43-23232FACDAE7}"/>
              </a:ext>
            </a:extLst>
          </p:cNvPr>
          <p:cNvSpPr>
            <a:spLocks noGrp="1"/>
          </p:cNvSpPr>
          <p:nvPr>
            <p:ph type="body" idx="1"/>
          </p:nvPr>
        </p:nvSpPr>
        <p:spPr/>
        <p:txBody>
          <a:bodyPr>
            <a:normAutofit/>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Step 1: Connect Raspberry Pi and required hardware components later download VNC viewer for OS compatibility with Laptop and Raspberry Pi.</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Step 2: Later Installed Advanced IP Address Scan where we will be getting IP Address to access VNC Viewer.</a:t>
            </a:r>
          </a:p>
          <a:p>
            <a:pPr>
              <a:buFont typeface="Wingdings" panose="05000000000000000000" pitchFamily="2" charset="2"/>
              <a:buChar char="Ø"/>
            </a:pPr>
            <a:r>
              <a:rPr lang="en-US" sz="1600" dirty="0">
                <a:solidFill>
                  <a:srgbClr val="202124"/>
                </a:solidFill>
                <a:latin typeface="Times New Roman" panose="02020603050405020304" pitchFamily="18" charset="0"/>
                <a:cs typeface="Times New Roman" panose="02020603050405020304" pitchFamily="18" charset="0"/>
              </a:rPr>
              <a:t>Step 3 : Here we scan IP Address in Advanced IP scanner and later enter IP Address in VNC Viewer then click on enter.</a:t>
            </a:r>
          </a:p>
          <a:p>
            <a:pPr>
              <a:buFont typeface="Wingdings" panose="05000000000000000000" pitchFamily="2" charset="2"/>
              <a:buChar char="Ø"/>
            </a:pPr>
            <a:r>
              <a:rPr lang="en-US" sz="1600" dirty="0">
                <a:solidFill>
                  <a:srgbClr val="202124"/>
                </a:solidFill>
                <a:latin typeface="Times New Roman" panose="02020603050405020304" pitchFamily="18" charset="0"/>
                <a:cs typeface="Times New Roman" panose="02020603050405020304" pitchFamily="18" charset="0"/>
              </a:rPr>
              <a:t>Step 4 : We enter into Raspberry Pi where it runs Linux OS here we developed code in Thonny IDE by using python programming language.</a:t>
            </a: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F3A76061-3DED-4C4A-A6CD-7716D59D6C6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6</a:t>
            </a:fld>
            <a:endParaRPr lang="en" dirty="0"/>
          </a:p>
        </p:txBody>
      </p:sp>
    </p:spTree>
    <p:extLst>
      <p:ext uri="{BB962C8B-B14F-4D97-AF65-F5344CB8AC3E}">
        <p14:creationId xmlns:p14="http://schemas.microsoft.com/office/powerpoint/2010/main" val="542765890"/>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BFEA24-F181-48C6-8C61-03C67024B1B7}"/>
              </a:ext>
            </a:extLst>
          </p:cNvPr>
          <p:cNvSpPr>
            <a:spLocks noGrp="1"/>
          </p:cNvSpPr>
          <p:nvPr>
            <p:ph type="title"/>
          </p:nvPr>
        </p:nvSpPr>
        <p:spPr/>
        <p:txBody>
          <a:bodyPr/>
          <a:lstStyle/>
          <a:p>
            <a:r>
              <a:rPr lang="en-IN" sz="3200" u="sng" dirty="0">
                <a:effectLst/>
                <a:latin typeface="Times New Roman" panose="02020603050405020304" pitchFamily="18" charset="0"/>
                <a:ea typeface="Times New Roman" panose="02020603050405020304" pitchFamily="18" charset="0"/>
                <a:cs typeface="Times New Roman" panose="02020603050405020304" pitchFamily="18" charset="0"/>
              </a:rPr>
              <a:t>PROPOSED METHODS</a:t>
            </a:r>
            <a:endParaRPr lang="en-IN" dirty="0"/>
          </a:p>
        </p:txBody>
      </p:sp>
      <p:sp>
        <p:nvSpPr>
          <p:cNvPr id="3" name="Text Placeholder 2">
            <a:extLst>
              <a:ext uri="{FF2B5EF4-FFF2-40B4-BE49-F238E27FC236}">
                <a16:creationId xmlns:a16="http://schemas.microsoft.com/office/drawing/2014/main" id="{0C090C05-ED73-4A56-93BF-1A43310412C9}"/>
              </a:ext>
            </a:extLst>
          </p:cNvPr>
          <p:cNvSpPr>
            <a:spLocks noGrp="1"/>
          </p:cNvSpPr>
          <p:nvPr>
            <p:ph type="body" idx="1"/>
          </p:nvPr>
        </p:nvSpPr>
        <p:spPr/>
        <p:txBody>
          <a:bodyPr>
            <a:normAutofit/>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Step 5: Afterwards run code for getting Plant Leaf Disease Detection Application.</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Step 6 : Need to upload image of leaf with Disease </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Step 7 : Later it detects the Disease and gives this Disease information to Email id, SMS.</a:t>
            </a:r>
          </a:p>
        </p:txBody>
      </p:sp>
      <p:sp>
        <p:nvSpPr>
          <p:cNvPr id="4" name="Slide Number Placeholder 3">
            <a:extLst>
              <a:ext uri="{FF2B5EF4-FFF2-40B4-BE49-F238E27FC236}">
                <a16:creationId xmlns:a16="http://schemas.microsoft.com/office/drawing/2014/main" id="{526FC30B-23FF-43C1-AF9B-71E711B92C4A}"/>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7</a:t>
            </a:fld>
            <a:endParaRPr lang="en" dirty="0"/>
          </a:p>
        </p:txBody>
      </p:sp>
    </p:spTree>
    <p:extLst>
      <p:ext uri="{BB962C8B-B14F-4D97-AF65-F5344CB8AC3E}">
        <p14:creationId xmlns:p14="http://schemas.microsoft.com/office/powerpoint/2010/main" val="403890757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381E2D-0B76-4B56-A4B2-E98325627E6D}"/>
              </a:ext>
            </a:extLst>
          </p:cNvPr>
          <p:cNvSpPr>
            <a:spLocks noGrp="1"/>
          </p:cNvSpPr>
          <p:nvPr>
            <p:ph type="title"/>
          </p:nvPr>
        </p:nvSpPr>
        <p:spPr>
          <a:xfrm>
            <a:off x="311700" y="65418"/>
            <a:ext cx="8397960" cy="1222362"/>
          </a:xfrm>
        </p:spPr>
        <p:txBody>
          <a:bodyPr>
            <a:noAutofit/>
          </a:bodyPr>
          <a:lstStyle/>
          <a:p>
            <a:r>
              <a:rPr lang="en-IN" sz="2800" u="sng" dirty="0">
                <a:latin typeface="Times New Roman" panose="02020603050405020304" pitchFamily="18" charset="0"/>
                <a:cs typeface="Times New Roman" panose="02020603050405020304" pitchFamily="18" charset="0"/>
              </a:rPr>
              <a:t>FUNCTIONAL REQUIREMENTS</a:t>
            </a:r>
            <a:br>
              <a:rPr lang="en-IN" sz="2800" u="sng" dirty="0"/>
            </a:br>
            <a:endParaRPr lang="en-IN" sz="2800" u="sng" dirty="0"/>
          </a:p>
        </p:txBody>
      </p:sp>
      <p:sp>
        <p:nvSpPr>
          <p:cNvPr id="3" name="Text Placeholder 2">
            <a:extLst>
              <a:ext uri="{FF2B5EF4-FFF2-40B4-BE49-F238E27FC236}">
                <a16:creationId xmlns:a16="http://schemas.microsoft.com/office/drawing/2014/main" id="{45C3698E-ECE7-4BCC-A892-3C1185A572FA}"/>
              </a:ext>
            </a:extLst>
          </p:cNvPr>
          <p:cNvSpPr>
            <a:spLocks noGrp="1"/>
          </p:cNvSpPr>
          <p:nvPr>
            <p:ph type="body" idx="1"/>
          </p:nvPr>
        </p:nvSpPr>
        <p:spPr/>
        <p:txBody>
          <a:bodyPr>
            <a:normAutofit/>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Plant Leaf  Disease Detection is an Application is used by user to detect the Diseased Leaf.</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It displays the name of the Disease.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Plant Leaf Disease Detection Application is useful for Farmers in order to know which pesticide is useful for the crop.</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Based on this information farmers can decide which pesticide to be used for crop in order to make it disease free.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Plant Leaf Disease Detection Application has two ways to detect the Disease.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First way to detect is by uploading the image from the Dataset.</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Second way to detect the Disease is by using Camera and detect the Disease.</a:t>
            </a:r>
          </a:p>
          <a:p>
            <a:pPr marL="114300" indent="0">
              <a:buNone/>
            </a:pPr>
            <a:endParaRPr lang="en-IN" sz="1600" dirty="0">
              <a:latin typeface="Times New Roman" panose="02020603050405020304" pitchFamily="18" charset="0"/>
              <a:cs typeface="Times New Roman" panose="02020603050405020304" pitchFamily="18" charset="0"/>
            </a:endParaRPr>
          </a:p>
        </p:txBody>
      </p:sp>
      <p:sp>
        <p:nvSpPr>
          <p:cNvPr id="4" name="Slide Number Placeholder 3">
            <a:extLst>
              <a:ext uri="{FF2B5EF4-FFF2-40B4-BE49-F238E27FC236}">
                <a16:creationId xmlns:a16="http://schemas.microsoft.com/office/drawing/2014/main" id="{4E311B27-FA2C-4CCF-B002-E8104374B0A3}"/>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8</a:t>
            </a:fld>
            <a:endParaRPr lang="en" dirty="0"/>
          </a:p>
        </p:txBody>
      </p:sp>
    </p:spTree>
    <p:extLst>
      <p:ext uri="{BB962C8B-B14F-4D97-AF65-F5344CB8AC3E}">
        <p14:creationId xmlns:p14="http://schemas.microsoft.com/office/powerpoint/2010/main" val="25544428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81415-89F3-47EA-A70C-1AD951C93501}"/>
              </a:ext>
            </a:extLst>
          </p:cNvPr>
          <p:cNvSpPr>
            <a:spLocks noGrp="1"/>
          </p:cNvSpPr>
          <p:nvPr>
            <p:ph type="title"/>
          </p:nvPr>
        </p:nvSpPr>
        <p:spPr>
          <a:xfrm>
            <a:off x="311700" y="167640"/>
            <a:ext cx="8291280" cy="1104900"/>
          </a:xfrm>
        </p:spPr>
        <p:txBody>
          <a:bodyPr>
            <a:noAutofit/>
          </a:bodyPr>
          <a:lstStyle/>
          <a:p>
            <a:r>
              <a:rPr lang="en-IN" sz="2800" u="sng" dirty="0">
                <a:latin typeface="Times New Roman" panose="02020603050405020304" pitchFamily="18" charset="0"/>
                <a:cs typeface="Times New Roman" panose="02020603050405020304" pitchFamily="18" charset="0"/>
              </a:rPr>
              <a:t>NON FUNCTIONAL REQIREMENTS</a:t>
            </a:r>
            <a:br>
              <a:rPr lang="en-IN" sz="2800" u="sng" dirty="0">
                <a:latin typeface="Times New Roman" panose="02020603050405020304" pitchFamily="18" charset="0"/>
                <a:cs typeface="Times New Roman" panose="02020603050405020304" pitchFamily="18" charset="0"/>
              </a:rPr>
            </a:br>
            <a:endParaRPr lang="en-IN" sz="2800" u="sng" dirty="0">
              <a:latin typeface="Times New Roman" panose="02020603050405020304" pitchFamily="18" charset="0"/>
              <a:cs typeface="Times New Roman" panose="02020603050405020304" pitchFamily="18" charset="0"/>
            </a:endParaRPr>
          </a:p>
        </p:txBody>
      </p:sp>
      <p:sp>
        <p:nvSpPr>
          <p:cNvPr id="3" name="Text Placeholder 2">
            <a:extLst>
              <a:ext uri="{FF2B5EF4-FFF2-40B4-BE49-F238E27FC236}">
                <a16:creationId xmlns:a16="http://schemas.microsoft.com/office/drawing/2014/main" id="{845C8E0B-DD40-460A-8342-58D78AF3CA1B}"/>
              </a:ext>
            </a:extLst>
          </p:cNvPr>
          <p:cNvSpPr>
            <a:spLocks noGrp="1"/>
          </p:cNvSpPr>
          <p:nvPr>
            <p:ph type="body" idx="1"/>
          </p:nvPr>
        </p:nvSpPr>
        <p:spPr/>
        <p:txBody>
          <a:bodyPr>
            <a:normAutofit/>
          </a:bodyPr>
          <a:lstStyle/>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Plant Leaf Disease Detection Application UI is developed by using Python Programming language in Thonny IDE.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Dataset is taken from Kaggle.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Here code is written for Camera to detect the Leaf with Disease.</a:t>
            </a:r>
          </a:p>
          <a:p>
            <a:pPr>
              <a:buFont typeface="Wingdings" panose="05000000000000000000" pitchFamily="2" charset="2"/>
              <a:buChar char="Ø"/>
            </a:pPr>
            <a:r>
              <a:rPr lang="en-IN" sz="1600" dirty="0">
                <a:latin typeface="Times New Roman" panose="02020603050405020304" pitchFamily="18" charset="0"/>
                <a:cs typeface="Times New Roman" panose="02020603050405020304" pitchFamily="18" charset="0"/>
              </a:rPr>
              <a:t>Another code is written for GSM Module to send Email and SMS to the user after detection. </a:t>
            </a:r>
          </a:p>
        </p:txBody>
      </p:sp>
      <p:sp>
        <p:nvSpPr>
          <p:cNvPr id="4" name="Slide Number Placeholder 3">
            <a:extLst>
              <a:ext uri="{FF2B5EF4-FFF2-40B4-BE49-F238E27FC236}">
                <a16:creationId xmlns:a16="http://schemas.microsoft.com/office/drawing/2014/main" id="{4CCDFC6E-1572-4CFA-8794-A54586751BEB}"/>
              </a:ext>
            </a:extLst>
          </p:cNvPr>
          <p:cNvSpPr>
            <a:spLocks noGrp="1"/>
          </p:cNvSpPr>
          <p:nvPr>
            <p:ph type="sldNum" idx="12"/>
          </p:nvPr>
        </p:nvSpPr>
        <p:spPr/>
        <p:txBody>
          <a:bodyPr/>
          <a:lstStyle/>
          <a:p>
            <a:pPr marL="0" lvl="0" indent="0" algn="r" rtl="0">
              <a:spcBef>
                <a:spcPts val="0"/>
              </a:spcBef>
              <a:spcAft>
                <a:spcPts val="0"/>
              </a:spcAft>
              <a:buNone/>
            </a:pPr>
            <a:fld id="{00000000-1234-1234-1234-123412341234}" type="slidenum">
              <a:rPr lang="en" smtClean="0"/>
              <a:t>9</a:t>
            </a:fld>
            <a:endParaRPr lang="en" dirty="0"/>
          </a:p>
        </p:txBody>
      </p:sp>
    </p:spTree>
    <p:extLst>
      <p:ext uri="{BB962C8B-B14F-4D97-AF65-F5344CB8AC3E}">
        <p14:creationId xmlns:p14="http://schemas.microsoft.com/office/powerpoint/2010/main" val="2790957173"/>
      </p:ext>
    </p:extLst>
  </p:cSld>
  <p:clrMapOvr>
    <a:masterClrMapping/>
  </p:clrMapOvr>
</p:sld>
</file>

<file path=ppt/theme/theme1.xml><?xml version="1.0" encoding="utf-8"?>
<a:theme xmlns:a="http://schemas.openxmlformats.org/drawingml/2006/main" name="Modern Writer">
  <a:themeElements>
    <a:clrScheme name="Modern Writer">
      <a:dk1>
        <a:srgbClr val="E91D63"/>
      </a:dk1>
      <a:lt1>
        <a:srgbClr val="FFFFFF"/>
      </a:lt1>
      <a:dk2>
        <a:srgbClr val="424242"/>
      </a:dk2>
      <a:lt2>
        <a:srgbClr val="999999"/>
      </a:lt2>
      <a:accent1>
        <a:srgbClr val="607D8B"/>
      </a:accent1>
      <a:accent2>
        <a:srgbClr val="673AB7"/>
      </a:accent2>
      <a:accent3>
        <a:srgbClr val="9C26B0"/>
      </a:accent3>
      <a:accent4>
        <a:srgbClr val="0090AC"/>
      </a:accent4>
      <a:accent5>
        <a:srgbClr val="00838F"/>
      </a:accent5>
      <a:accent6>
        <a:srgbClr val="F8E71C"/>
      </a:accent6>
      <a:hlink>
        <a:srgbClr val="00838F"/>
      </a:hlink>
      <a:folHlink>
        <a:srgbClr val="00838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2446</TotalTime>
  <Words>1649</Words>
  <Application>Microsoft Office PowerPoint</Application>
  <PresentationFormat>On-screen Show (16:9)</PresentationFormat>
  <Paragraphs>222</Paragraphs>
  <Slides>34</Slides>
  <Notes>5</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34</vt:i4>
      </vt:variant>
    </vt:vector>
  </HeadingPairs>
  <TitlesOfParts>
    <vt:vector size="42" baseType="lpstr">
      <vt:lpstr>Oswald</vt:lpstr>
      <vt:lpstr>Source Code Pro</vt:lpstr>
      <vt:lpstr>Times New Roman</vt:lpstr>
      <vt:lpstr>CG Omega</vt:lpstr>
      <vt:lpstr>Wingdings</vt:lpstr>
      <vt:lpstr>Arial</vt:lpstr>
      <vt:lpstr>Lato</vt:lpstr>
      <vt:lpstr>Modern Writer</vt:lpstr>
      <vt:lpstr>Green Leaf Disease Detection using Raspberry pi </vt:lpstr>
      <vt:lpstr>TABLE OF CONTENTS</vt:lpstr>
      <vt:lpstr>ABSTRACT </vt:lpstr>
      <vt:lpstr>MOTIVATION</vt:lpstr>
      <vt:lpstr>PROBLEM STATEMENT</vt:lpstr>
      <vt:lpstr>PROPOSED METHODS</vt:lpstr>
      <vt:lpstr>PROPOSED METHODS</vt:lpstr>
      <vt:lpstr>FUNCTIONAL REQUIREMENTS </vt:lpstr>
      <vt:lpstr>NON FUNCTIONAL REQIREMENTS </vt:lpstr>
      <vt:lpstr>LITERATURE REVIEW</vt:lpstr>
      <vt:lpstr>LIMITATIONS OF EXISTING WORK</vt:lpstr>
      <vt:lpstr>SYSTEM SPECIFICATIONS/TECHNOLOGY</vt:lpstr>
      <vt:lpstr>SYSTEM SPECIFICATIONS/TECHNOLOGY</vt:lpstr>
      <vt:lpstr>USE CASE DIAGRAM</vt:lpstr>
      <vt:lpstr>ACTIVITY DIAGRAM</vt:lpstr>
      <vt:lpstr>SEQUENCE DIAGRAM</vt:lpstr>
      <vt:lpstr>FLOW DIAGRAM</vt:lpstr>
      <vt:lpstr>ARCHITECTURE DIAGRAM</vt:lpstr>
      <vt:lpstr>DATASET DESCRIPTION</vt:lpstr>
      <vt:lpstr>CODE</vt:lpstr>
      <vt:lpstr>PowerPoint Presentation</vt:lpstr>
      <vt:lpstr>PowerPoint Presentation</vt:lpstr>
      <vt:lpstr>OUTPUT (PLANT LEAF DISEASE DETECTION)</vt:lpstr>
      <vt:lpstr>OUTPUT</vt:lpstr>
      <vt:lpstr>OUTPUT(EMAIL)</vt:lpstr>
      <vt:lpstr>OUTPUT</vt:lpstr>
      <vt:lpstr>OUTPUT</vt:lpstr>
      <vt:lpstr>OUTPUT</vt:lpstr>
      <vt:lpstr>OUTPUT(SMS)</vt:lpstr>
      <vt:lpstr>CONCLUSION </vt:lpstr>
      <vt:lpstr>FUTURE ENHANCEMENTS</vt:lpstr>
      <vt:lpstr>Action Plan</vt:lpstr>
      <vt:lpstr>REFERENCES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Primary health care centers in remote areas</dc:title>
  <dc:creator>Manasa</dc:creator>
  <cp:lastModifiedBy>Manasa Madabushi</cp:lastModifiedBy>
  <cp:revision>305</cp:revision>
  <dcterms:modified xsi:type="dcterms:W3CDTF">2022-05-09T06:01:34Z</dcterms:modified>
</cp:coreProperties>
</file>